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337" r:id="rId6"/>
    <p:sldId id="338" r:id="rId7"/>
    <p:sldId id="335" r:id="rId8"/>
    <p:sldId id="311" r:id="rId9"/>
    <p:sldId id="312" r:id="rId10"/>
    <p:sldId id="257" r:id="rId11"/>
    <p:sldId id="336" r:id="rId12"/>
    <p:sldId id="269" r:id="rId13"/>
    <p:sldId id="270" r:id="rId14"/>
    <p:sldId id="272" r:id="rId15"/>
    <p:sldId id="333" r:id="rId16"/>
    <p:sldId id="274" r:id="rId17"/>
  </p:sldIdLst>
  <p:sldSz cx="9144000" cy="6858000" type="screen4x3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51D209C-A474-4737-918F-94839549880E}" v="9" dt="2026-03-25T12:15:02.7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58" autoAdjust="0"/>
    <p:restoredTop sz="94660"/>
  </p:normalViewPr>
  <p:slideViewPr>
    <p:cSldViewPr>
      <p:cViewPr varScale="1">
        <p:scale>
          <a:sx n="55" d="100"/>
          <a:sy n="55" d="100"/>
        </p:scale>
        <p:origin x="216" y="2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9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pman, Robin" userId="d05eec88-342b-4bd2-a27d-108f50c4825d" providerId="ADAL" clId="{A0E72621-DCB4-4ECC-8649-216B7EDDECD3}"/>
    <pc:docChg chg="undo custSel modSld">
      <pc:chgData name="Chapman, Robin" userId="d05eec88-342b-4bd2-a27d-108f50c4825d" providerId="ADAL" clId="{A0E72621-DCB4-4ECC-8649-216B7EDDECD3}" dt="2026-03-25T12:19:17.154" v="33" actId="22"/>
      <pc:docMkLst>
        <pc:docMk/>
      </pc:docMkLst>
      <pc:sldChg chg="addSp delSp modSp mod">
        <pc:chgData name="Chapman, Robin" userId="d05eec88-342b-4bd2-a27d-108f50c4825d" providerId="ADAL" clId="{A0E72621-DCB4-4ECC-8649-216B7EDDECD3}" dt="2026-03-25T12:16:38.543" v="31" actId="14100"/>
        <pc:sldMkLst>
          <pc:docMk/>
          <pc:sldMk cId="3693723256" sldId="272"/>
        </pc:sldMkLst>
        <pc:picChg chg="del">
          <ac:chgData name="Chapman, Robin" userId="d05eec88-342b-4bd2-a27d-108f50c4825d" providerId="ADAL" clId="{A0E72621-DCB4-4ECC-8649-216B7EDDECD3}" dt="2026-03-25T12:16:29.367" v="28" actId="478"/>
          <ac:picMkLst>
            <pc:docMk/>
            <pc:sldMk cId="3693723256" sldId="272"/>
            <ac:picMk id="3" creationId="{378A3A5C-97FA-2C43-91A4-3BF59B635576}"/>
          </ac:picMkLst>
        </pc:picChg>
        <pc:picChg chg="add mod">
          <ac:chgData name="Chapman, Robin" userId="d05eec88-342b-4bd2-a27d-108f50c4825d" providerId="ADAL" clId="{A0E72621-DCB4-4ECC-8649-216B7EDDECD3}" dt="2026-03-25T12:16:38.543" v="31" actId="14100"/>
          <ac:picMkLst>
            <pc:docMk/>
            <pc:sldMk cId="3693723256" sldId="272"/>
            <ac:picMk id="4" creationId="{ED5204C8-BF8D-587F-44E1-B28B3B4ABB19}"/>
          </ac:picMkLst>
        </pc:picChg>
      </pc:sldChg>
      <pc:sldChg chg="addSp delSp modSp mod">
        <pc:chgData name="Chapman, Robin" userId="d05eec88-342b-4bd2-a27d-108f50c4825d" providerId="ADAL" clId="{A0E72621-DCB4-4ECC-8649-216B7EDDECD3}" dt="2026-03-25T12:14:39.076" v="17" actId="14100"/>
        <pc:sldMkLst>
          <pc:docMk/>
          <pc:sldMk cId="845639018" sldId="311"/>
        </pc:sldMkLst>
        <pc:picChg chg="add del mod">
          <ac:chgData name="Chapman, Robin" userId="d05eec88-342b-4bd2-a27d-108f50c4825d" providerId="ADAL" clId="{A0E72621-DCB4-4ECC-8649-216B7EDDECD3}" dt="2026-03-25T12:14:09.119" v="11" actId="478"/>
          <ac:picMkLst>
            <pc:docMk/>
            <pc:sldMk cId="845639018" sldId="311"/>
            <ac:picMk id="3" creationId="{FC793153-40F2-25B4-EAD9-52F1CBF261E1}"/>
          </ac:picMkLst>
        </pc:picChg>
        <pc:picChg chg="del">
          <ac:chgData name="Chapman, Robin" userId="d05eec88-342b-4bd2-a27d-108f50c4825d" providerId="ADAL" clId="{A0E72621-DCB4-4ECC-8649-216B7EDDECD3}" dt="2026-03-25T12:13:07.839" v="0" actId="478"/>
          <ac:picMkLst>
            <pc:docMk/>
            <pc:sldMk cId="845639018" sldId="311"/>
            <ac:picMk id="4" creationId="{223CED44-6EB8-C21E-45E7-18C616D31743}"/>
          </ac:picMkLst>
        </pc:picChg>
        <pc:picChg chg="add mod modCrop">
          <ac:chgData name="Chapman, Robin" userId="d05eec88-342b-4bd2-a27d-108f50c4825d" providerId="ADAL" clId="{A0E72621-DCB4-4ECC-8649-216B7EDDECD3}" dt="2026-03-25T12:14:39.076" v="17" actId="14100"/>
          <ac:picMkLst>
            <pc:docMk/>
            <pc:sldMk cId="845639018" sldId="311"/>
            <ac:picMk id="6" creationId="{8442E14A-9DA0-D6AC-F5E2-7E8FBDEB3115}"/>
          </ac:picMkLst>
        </pc:picChg>
      </pc:sldChg>
      <pc:sldChg chg="addSp delSp modSp mod">
        <pc:chgData name="Chapman, Robin" userId="d05eec88-342b-4bd2-a27d-108f50c4825d" providerId="ADAL" clId="{A0E72621-DCB4-4ECC-8649-216B7EDDECD3}" dt="2026-03-25T12:14:04.292" v="10" actId="14100"/>
        <pc:sldMkLst>
          <pc:docMk/>
          <pc:sldMk cId="259545564" sldId="312"/>
        </pc:sldMkLst>
        <pc:picChg chg="add mod modCrop">
          <ac:chgData name="Chapman, Robin" userId="d05eec88-342b-4bd2-a27d-108f50c4825d" providerId="ADAL" clId="{A0E72621-DCB4-4ECC-8649-216B7EDDECD3}" dt="2026-03-25T12:14:04.292" v="10" actId="14100"/>
          <ac:picMkLst>
            <pc:docMk/>
            <pc:sldMk cId="259545564" sldId="312"/>
            <ac:picMk id="4" creationId="{B7246847-1648-C020-B0AC-95F746BBCFCF}"/>
          </ac:picMkLst>
        </pc:picChg>
        <pc:picChg chg="del">
          <ac:chgData name="Chapman, Robin" userId="d05eec88-342b-4bd2-a27d-108f50c4825d" providerId="ADAL" clId="{A0E72621-DCB4-4ECC-8649-216B7EDDECD3}" dt="2026-03-25T12:13:48.200" v="5" actId="478"/>
          <ac:picMkLst>
            <pc:docMk/>
            <pc:sldMk cId="259545564" sldId="312"/>
            <ac:picMk id="5" creationId="{3A5815B0-AC01-3AE9-E223-9ED1BEB576AA}"/>
          </ac:picMkLst>
        </pc:picChg>
      </pc:sldChg>
      <pc:sldChg chg="addSp delSp mod">
        <pc:chgData name="Chapman, Robin" userId="d05eec88-342b-4bd2-a27d-108f50c4825d" providerId="ADAL" clId="{A0E72621-DCB4-4ECC-8649-216B7EDDECD3}" dt="2026-03-25T12:19:17.154" v="33" actId="22"/>
        <pc:sldMkLst>
          <pc:docMk/>
          <pc:sldMk cId="922214932" sldId="333"/>
        </pc:sldMkLst>
        <pc:picChg chg="del">
          <ac:chgData name="Chapman, Robin" userId="d05eec88-342b-4bd2-a27d-108f50c4825d" providerId="ADAL" clId="{A0E72621-DCB4-4ECC-8649-216B7EDDECD3}" dt="2026-03-25T12:19:14.928" v="32" actId="478"/>
          <ac:picMkLst>
            <pc:docMk/>
            <pc:sldMk cId="922214932" sldId="333"/>
            <ac:picMk id="4" creationId="{AB22183B-79B9-F3FB-A973-F06AF9CCA0BE}"/>
          </ac:picMkLst>
        </pc:picChg>
        <pc:picChg chg="add">
          <ac:chgData name="Chapman, Robin" userId="d05eec88-342b-4bd2-a27d-108f50c4825d" providerId="ADAL" clId="{A0E72621-DCB4-4ECC-8649-216B7EDDECD3}" dt="2026-03-25T12:19:17.154" v="33" actId="22"/>
          <ac:picMkLst>
            <pc:docMk/>
            <pc:sldMk cId="922214932" sldId="333"/>
            <ac:picMk id="5" creationId="{0DF007B4-69F7-902F-E133-D4FA7F0D33B6}"/>
          </ac:picMkLst>
        </pc:picChg>
      </pc:sldChg>
      <pc:sldChg chg="modSp mod">
        <pc:chgData name="Chapman, Robin" userId="d05eec88-342b-4bd2-a27d-108f50c4825d" providerId="ADAL" clId="{A0E72621-DCB4-4ECC-8649-216B7EDDECD3}" dt="2026-03-25T12:15:02.792" v="27" actId="20577"/>
        <pc:sldMkLst>
          <pc:docMk/>
          <pc:sldMk cId="1852410370" sldId="336"/>
        </pc:sldMkLst>
        <pc:spChg chg="mod">
          <ac:chgData name="Chapman, Robin" userId="d05eec88-342b-4bd2-a27d-108f50c4825d" providerId="ADAL" clId="{A0E72621-DCB4-4ECC-8649-216B7EDDECD3}" dt="2026-03-25T12:15:02.792" v="27" actId="20577"/>
          <ac:spMkLst>
            <pc:docMk/>
            <pc:sldMk cId="1852410370" sldId="336"/>
            <ac:spMk id="3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186DB36-5FBA-4AA2-8B7F-F31B2FB39A22}" type="doc">
      <dgm:prSet loTypeId="urn:microsoft.com/office/officeart/2005/8/layout/pyramid1" loCatId="pyramid" qsTypeId="urn:microsoft.com/office/officeart/2005/8/quickstyle/simple1" qsCatId="simple" csTypeId="urn:microsoft.com/office/officeart/2005/8/colors/colorful5" csCatId="colorful" phldr="1"/>
      <dgm:spPr/>
    </dgm:pt>
    <dgm:pt modelId="{ACD771BD-F7AE-4176-8FCC-84FC825919BB}">
      <dgm:prSet phldrT="[Text]" custT="1"/>
      <dgm:spPr/>
      <dgm:t>
        <a:bodyPr/>
        <a:lstStyle/>
        <a:p>
          <a:r>
            <a:rPr lang="en-US" sz="2400" dirty="0"/>
            <a:t>7 Qualifications  in S4</a:t>
          </a:r>
        </a:p>
      </dgm:t>
    </dgm:pt>
    <dgm:pt modelId="{8CBD80DB-5056-4673-85ED-45F7D47A9989}" type="parTrans" cxnId="{CD207629-0FBD-4744-8D24-E2CEAE543333}">
      <dgm:prSet/>
      <dgm:spPr/>
      <dgm:t>
        <a:bodyPr/>
        <a:lstStyle/>
        <a:p>
          <a:endParaRPr lang="en-US"/>
        </a:p>
      </dgm:t>
    </dgm:pt>
    <dgm:pt modelId="{0E7CCBD5-35EF-49BA-8C7C-7498E4D8A84B}" type="sibTrans" cxnId="{CD207629-0FBD-4744-8D24-E2CEAE543333}">
      <dgm:prSet/>
      <dgm:spPr/>
      <dgm:t>
        <a:bodyPr/>
        <a:lstStyle/>
        <a:p>
          <a:endParaRPr lang="en-US"/>
        </a:p>
      </dgm:t>
    </dgm:pt>
    <dgm:pt modelId="{40BE639A-7FA2-49B5-8C30-7FE1C84CC41B}">
      <dgm:prSet phldrT="[Text]" custT="1"/>
      <dgm:spPr/>
      <dgm:t>
        <a:bodyPr/>
        <a:lstStyle/>
        <a:p>
          <a:r>
            <a:rPr lang="en-US" sz="2400" dirty="0"/>
            <a:t>Broad General Education –S3</a:t>
          </a:r>
        </a:p>
      </dgm:t>
    </dgm:pt>
    <dgm:pt modelId="{79B2334D-2691-4592-A5E9-96323A7C04C4}" type="parTrans" cxnId="{78B0D09A-3221-47D5-A313-D024C014CF7D}">
      <dgm:prSet/>
      <dgm:spPr/>
      <dgm:t>
        <a:bodyPr/>
        <a:lstStyle/>
        <a:p>
          <a:endParaRPr lang="en-US"/>
        </a:p>
      </dgm:t>
    </dgm:pt>
    <dgm:pt modelId="{F306C758-0455-484D-85DE-F090C6F3F9AF}" type="sibTrans" cxnId="{78B0D09A-3221-47D5-A313-D024C014CF7D}">
      <dgm:prSet/>
      <dgm:spPr/>
      <dgm:t>
        <a:bodyPr/>
        <a:lstStyle/>
        <a:p>
          <a:endParaRPr lang="en-US"/>
        </a:p>
      </dgm:t>
    </dgm:pt>
    <dgm:pt modelId="{17C14EDD-75B9-424D-B197-ED2F07948B25}">
      <dgm:prSet phldrT="[Text]" custT="1"/>
      <dgm:spPr/>
      <dgm:t>
        <a:bodyPr/>
        <a:lstStyle/>
        <a:p>
          <a:r>
            <a:rPr lang="en-US" sz="2400" dirty="0"/>
            <a:t>Broad General Education –S1-2</a:t>
          </a:r>
        </a:p>
      </dgm:t>
    </dgm:pt>
    <dgm:pt modelId="{5F321EED-69AA-4F02-B5D8-C6C4D1578E1D}" type="parTrans" cxnId="{F8886A38-2C2E-40A8-AA70-3872028CA20F}">
      <dgm:prSet/>
      <dgm:spPr/>
      <dgm:t>
        <a:bodyPr/>
        <a:lstStyle/>
        <a:p>
          <a:endParaRPr lang="en-US"/>
        </a:p>
      </dgm:t>
    </dgm:pt>
    <dgm:pt modelId="{429D7BF1-D6B1-4C08-B02F-86C3EBAB1482}" type="sibTrans" cxnId="{F8886A38-2C2E-40A8-AA70-3872028CA20F}">
      <dgm:prSet/>
      <dgm:spPr/>
      <dgm:t>
        <a:bodyPr/>
        <a:lstStyle/>
        <a:p>
          <a:endParaRPr lang="en-US"/>
        </a:p>
      </dgm:t>
    </dgm:pt>
    <dgm:pt modelId="{87D11DEF-2BD7-4C5A-974D-33AF598C069A}">
      <dgm:prSet phldrT="[Text]" custT="1"/>
      <dgm:spPr/>
      <dgm:t>
        <a:bodyPr/>
        <a:lstStyle/>
        <a:p>
          <a:r>
            <a:rPr lang="en-US" sz="2400" dirty="0"/>
            <a:t>5 Qualifications in S5</a:t>
          </a:r>
        </a:p>
      </dgm:t>
    </dgm:pt>
    <dgm:pt modelId="{B8E86464-6D22-4D63-9CA0-35BE0F041C8A}" type="parTrans" cxnId="{97610372-47E6-4888-AC62-6185723E1F38}">
      <dgm:prSet/>
      <dgm:spPr/>
      <dgm:t>
        <a:bodyPr/>
        <a:lstStyle/>
        <a:p>
          <a:endParaRPr lang="en-US"/>
        </a:p>
      </dgm:t>
    </dgm:pt>
    <dgm:pt modelId="{3820379C-10E4-4084-A5D9-4543F5894773}" type="sibTrans" cxnId="{97610372-47E6-4888-AC62-6185723E1F38}">
      <dgm:prSet/>
      <dgm:spPr/>
      <dgm:t>
        <a:bodyPr/>
        <a:lstStyle/>
        <a:p>
          <a:endParaRPr lang="en-US"/>
        </a:p>
      </dgm:t>
    </dgm:pt>
    <dgm:pt modelId="{7BD1955D-28A5-4EB0-821D-8E225FA1A990}">
      <dgm:prSet phldrT="[Text]" custT="1"/>
      <dgm:spPr/>
      <dgm:t>
        <a:bodyPr/>
        <a:lstStyle/>
        <a:p>
          <a:r>
            <a:rPr lang="en-US" sz="2400" dirty="0"/>
            <a:t>Further study in S6</a:t>
          </a:r>
        </a:p>
      </dgm:t>
    </dgm:pt>
    <dgm:pt modelId="{182076DC-9DEE-4EF4-82CA-2328A1E7FEBD}" type="parTrans" cxnId="{CB1D89BE-C648-48A0-8D23-ED3C801A973D}">
      <dgm:prSet/>
      <dgm:spPr/>
      <dgm:t>
        <a:bodyPr/>
        <a:lstStyle/>
        <a:p>
          <a:endParaRPr lang="en-US"/>
        </a:p>
      </dgm:t>
    </dgm:pt>
    <dgm:pt modelId="{DEAECEA6-5B0D-4181-BA1B-D7C6E52EA42C}" type="sibTrans" cxnId="{CB1D89BE-C648-48A0-8D23-ED3C801A973D}">
      <dgm:prSet/>
      <dgm:spPr/>
      <dgm:t>
        <a:bodyPr/>
        <a:lstStyle/>
        <a:p>
          <a:endParaRPr lang="en-US"/>
        </a:p>
      </dgm:t>
    </dgm:pt>
    <dgm:pt modelId="{5736E5DF-F261-43C8-B936-B64221CE4162}" type="pres">
      <dgm:prSet presAssocID="{7186DB36-5FBA-4AA2-8B7F-F31B2FB39A22}" presName="Name0" presStyleCnt="0">
        <dgm:presLayoutVars>
          <dgm:dir/>
          <dgm:animLvl val="lvl"/>
          <dgm:resizeHandles val="exact"/>
        </dgm:presLayoutVars>
      </dgm:prSet>
      <dgm:spPr/>
    </dgm:pt>
    <dgm:pt modelId="{F0DE7744-4559-4BDB-AEE7-5C9049EB6DA6}" type="pres">
      <dgm:prSet presAssocID="{7BD1955D-28A5-4EB0-821D-8E225FA1A990}" presName="Name8" presStyleCnt="0"/>
      <dgm:spPr/>
    </dgm:pt>
    <dgm:pt modelId="{4B59C6D6-2619-499B-8FB8-07C370DE202B}" type="pres">
      <dgm:prSet presAssocID="{7BD1955D-28A5-4EB0-821D-8E225FA1A990}" presName="level" presStyleLbl="node1" presStyleIdx="0" presStyleCnt="5">
        <dgm:presLayoutVars>
          <dgm:chMax val="1"/>
          <dgm:bulletEnabled val="1"/>
        </dgm:presLayoutVars>
      </dgm:prSet>
      <dgm:spPr/>
    </dgm:pt>
    <dgm:pt modelId="{6863BDB3-09A9-40FC-B602-2CF6B7AF2824}" type="pres">
      <dgm:prSet presAssocID="{7BD1955D-28A5-4EB0-821D-8E225FA1A990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11E5159-97EF-4A13-BEF7-A5A881ABD0E9}" type="pres">
      <dgm:prSet presAssocID="{87D11DEF-2BD7-4C5A-974D-33AF598C069A}" presName="Name8" presStyleCnt="0"/>
      <dgm:spPr/>
    </dgm:pt>
    <dgm:pt modelId="{367AAB62-4243-4D33-88E7-2A2FFA148B22}" type="pres">
      <dgm:prSet presAssocID="{87D11DEF-2BD7-4C5A-974D-33AF598C069A}" presName="level" presStyleLbl="node1" presStyleIdx="1" presStyleCnt="5">
        <dgm:presLayoutVars>
          <dgm:chMax val="1"/>
          <dgm:bulletEnabled val="1"/>
        </dgm:presLayoutVars>
      </dgm:prSet>
      <dgm:spPr/>
    </dgm:pt>
    <dgm:pt modelId="{E08FEC52-B1D6-45A9-813F-DAC11FA24AB9}" type="pres">
      <dgm:prSet presAssocID="{87D11DEF-2BD7-4C5A-974D-33AF598C069A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03D2898-A33F-473D-977B-B5B92543E491}" type="pres">
      <dgm:prSet presAssocID="{ACD771BD-F7AE-4176-8FCC-84FC825919BB}" presName="Name8" presStyleCnt="0"/>
      <dgm:spPr/>
    </dgm:pt>
    <dgm:pt modelId="{E68D210D-0ED1-4E6B-B47C-EB1B941E241A}" type="pres">
      <dgm:prSet presAssocID="{ACD771BD-F7AE-4176-8FCC-84FC825919BB}" presName="level" presStyleLbl="node1" presStyleIdx="2" presStyleCnt="5">
        <dgm:presLayoutVars>
          <dgm:chMax val="1"/>
          <dgm:bulletEnabled val="1"/>
        </dgm:presLayoutVars>
      </dgm:prSet>
      <dgm:spPr/>
    </dgm:pt>
    <dgm:pt modelId="{C99D6902-3127-47F2-9B80-08B117E394FC}" type="pres">
      <dgm:prSet presAssocID="{ACD771BD-F7AE-4176-8FCC-84FC825919BB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636002A0-0B1A-4A65-9289-6D37AC75E0B1}" type="pres">
      <dgm:prSet presAssocID="{40BE639A-7FA2-49B5-8C30-7FE1C84CC41B}" presName="Name8" presStyleCnt="0"/>
      <dgm:spPr/>
    </dgm:pt>
    <dgm:pt modelId="{1BB45469-00D7-456B-93F1-CB3891F4E4D6}" type="pres">
      <dgm:prSet presAssocID="{40BE639A-7FA2-49B5-8C30-7FE1C84CC41B}" presName="level" presStyleLbl="node1" presStyleIdx="3" presStyleCnt="5">
        <dgm:presLayoutVars>
          <dgm:chMax val="1"/>
          <dgm:bulletEnabled val="1"/>
        </dgm:presLayoutVars>
      </dgm:prSet>
      <dgm:spPr/>
    </dgm:pt>
    <dgm:pt modelId="{4949CE76-E590-479D-ADE9-CBC4FB1EEAAD}" type="pres">
      <dgm:prSet presAssocID="{40BE639A-7FA2-49B5-8C30-7FE1C84CC41B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A145FBCC-FD8A-4A68-8B41-C947EFCA6BBC}" type="pres">
      <dgm:prSet presAssocID="{17C14EDD-75B9-424D-B197-ED2F07948B25}" presName="Name8" presStyleCnt="0"/>
      <dgm:spPr/>
    </dgm:pt>
    <dgm:pt modelId="{F6444D2E-9B9F-4A40-90C1-4C0A7CFB522B}" type="pres">
      <dgm:prSet presAssocID="{17C14EDD-75B9-424D-B197-ED2F07948B25}" presName="level" presStyleLbl="node1" presStyleIdx="4" presStyleCnt="5">
        <dgm:presLayoutVars>
          <dgm:chMax val="1"/>
          <dgm:bulletEnabled val="1"/>
        </dgm:presLayoutVars>
      </dgm:prSet>
      <dgm:spPr/>
    </dgm:pt>
    <dgm:pt modelId="{E5C30A6D-1BFA-480B-8D38-CA75DE37C63C}" type="pres">
      <dgm:prSet presAssocID="{17C14EDD-75B9-424D-B197-ED2F07948B25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E2116913-190B-4D6E-B509-6DEF0A19AAF7}" type="presOf" srcId="{ACD771BD-F7AE-4176-8FCC-84FC825919BB}" destId="{E68D210D-0ED1-4E6B-B47C-EB1B941E241A}" srcOrd="0" destOrd="0" presId="urn:microsoft.com/office/officeart/2005/8/layout/pyramid1"/>
    <dgm:cxn modelId="{3D874117-F865-400A-8321-6645F3A82EF1}" type="presOf" srcId="{7186DB36-5FBA-4AA2-8B7F-F31B2FB39A22}" destId="{5736E5DF-F261-43C8-B936-B64221CE4162}" srcOrd="0" destOrd="0" presId="urn:microsoft.com/office/officeart/2005/8/layout/pyramid1"/>
    <dgm:cxn modelId="{F6C9ED1E-814B-4600-8B5D-BFB93DDBF9EE}" type="presOf" srcId="{87D11DEF-2BD7-4C5A-974D-33AF598C069A}" destId="{367AAB62-4243-4D33-88E7-2A2FFA148B22}" srcOrd="0" destOrd="0" presId="urn:microsoft.com/office/officeart/2005/8/layout/pyramid1"/>
    <dgm:cxn modelId="{CD207629-0FBD-4744-8D24-E2CEAE543333}" srcId="{7186DB36-5FBA-4AA2-8B7F-F31B2FB39A22}" destId="{ACD771BD-F7AE-4176-8FCC-84FC825919BB}" srcOrd="2" destOrd="0" parTransId="{8CBD80DB-5056-4673-85ED-45F7D47A9989}" sibTransId="{0E7CCBD5-35EF-49BA-8C7C-7498E4D8A84B}"/>
    <dgm:cxn modelId="{F8886A38-2C2E-40A8-AA70-3872028CA20F}" srcId="{7186DB36-5FBA-4AA2-8B7F-F31B2FB39A22}" destId="{17C14EDD-75B9-424D-B197-ED2F07948B25}" srcOrd="4" destOrd="0" parTransId="{5F321EED-69AA-4F02-B5D8-C6C4D1578E1D}" sibTransId="{429D7BF1-D6B1-4C08-B02F-86C3EBAB1482}"/>
    <dgm:cxn modelId="{E65EC840-2002-4465-9E72-EBAFE9E216B4}" type="presOf" srcId="{40BE639A-7FA2-49B5-8C30-7FE1C84CC41B}" destId="{1BB45469-00D7-456B-93F1-CB3891F4E4D6}" srcOrd="0" destOrd="0" presId="urn:microsoft.com/office/officeart/2005/8/layout/pyramid1"/>
    <dgm:cxn modelId="{D3D0225C-C973-4158-A1C6-5C5AEBBBFA89}" type="presOf" srcId="{ACD771BD-F7AE-4176-8FCC-84FC825919BB}" destId="{C99D6902-3127-47F2-9B80-08B117E394FC}" srcOrd="1" destOrd="0" presId="urn:microsoft.com/office/officeart/2005/8/layout/pyramid1"/>
    <dgm:cxn modelId="{AEC07A6E-F8A7-4163-88B8-FA30C2A056F0}" type="presOf" srcId="{87D11DEF-2BD7-4C5A-974D-33AF598C069A}" destId="{E08FEC52-B1D6-45A9-813F-DAC11FA24AB9}" srcOrd="1" destOrd="0" presId="urn:microsoft.com/office/officeart/2005/8/layout/pyramid1"/>
    <dgm:cxn modelId="{97610372-47E6-4888-AC62-6185723E1F38}" srcId="{7186DB36-5FBA-4AA2-8B7F-F31B2FB39A22}" destId="{87D11DEF-2BD7-4C5A-974D-33AF598C069A}" srcOrd="1" destOrd="0" parTransId="{B8E86464-6D22-4D63-9CA0-35BE0F041C8A}" sibTransId="{3820379C-10E4-4084-A5D9-4543F5894773}"/>
    <dgm:cxn modelId="{E8413B94-9A1D-4B28-9BA0-769FA47336B1}" type="presOf" srcId="{40BE639A-7FA2-49B5-8C30-7FE1C84CC41B}" destId="{4949CE76-E590-479D-ADE9-CBC4FB1EEAAD}" srcOrd="1" destOrd="0" presId="urn:microsoft.com/office/officeart/2005/8/layout/pyramid1"/>
    <dgm:cxn modelId="{106B6698-BF3D-4B85-BF70-2F207830F3D6}" type="presOf" srcId="{17C14EDD-75B9-424D-B197-ED2F07948B25}" destId="{E5C30A6D-1BFA-480B-8D38-CA75DE37C63C}" srcOrd="1" destOrd="0" presId="urn:microsoft.com/office/officeart/2005/8/layout/pyramid1"/>
    <dgm:cxn modelId="{78B0D09A-3221-47D5-A313-D024C014CF7D}" srcId="{7186DB36-5FBA-4AA2-8B7F-F31B2FB39A22}" destId="{40BE639A-7FA2-49B5-8C30-7FE1C84CC41B}" srcOrd="3" destOrd="0" parTransId="{79B2334D-2691-4592-A5E9-96323A7C04C4}" sibTransId="{F306C758-0455-484D-85DE-F090C6F3F9AF}"/>
    <dgm:cxn modelId="{CB1D89BE-C648-48A0-8D23-ED3C801A973D}" srcId="{7186DB36-5FBA-4AA2-8B7F-F31B2FB39A22}" destId="{7BD1955D-28A5-4EB0-821D-8E225FA1A990}" srcOrd="0" destOrd="0" parTransId="{182076DC-9DEE-4EF4-82CA-2328A1E7FEBD}" sibTransId="{DEAECEA6-5B0D-4181-BA1B-D7C6E52EA42C}"/>
    <dgm:cxn modelId="{00FF30DC-48EA-4191-A769-B19ABE5FAAA7}" type="presOf" srcId="{17C14EDD-75B9-424D-B197-ED2F07948B25}" destId="{F6444D2E-9B9F-4A40-90C1-4C0A7CFB522B}" srcOrd="0" destOrd="0" presId="urn:microsoft.com/office/officeart/2005/8/layout/pyramid1"/>
    <dgm:cxn modelId="{D041EFF6-C505-4235-81CC-92A8B22D81F9}" type="presOf" srcId="{7BD1955D-28A5-4EB0-821D-8E225FA1A990}" destId="{4B59C6D6-2619-499B-8FB8-07C370DE202B}" srcOrd="0" destOrd="0" presId="urn:microsoft.com/office/officeart/2005/8/layout/pyramid1"/>
    <dgm:cxn modelId="{A933A6F9-AF04-4D7C-A7AB-2FEFBC5BD2DD}" type="presOf" srcId="{7BD1955D-28A5-4EB0-821D-8E225FA1A990}" destId="{6863BDB3-09A9-40FC-B602-2CF6B7AF2824}" srcOrd="1" destOrd="0" presId="urn:microsoft.com/office/officeart/2005/8/layout/pyramid1"/>
    <dgm:cxn modelId="{6EEA8B21-84A3-4EC6-A1A3-9A817B442869}" type="presParOf" srcId="{5736E5DF-F261-43C8-B936-B64221CE4162}" destId="{F0DE7744-4559-4BDB-AEE7-5C9049EB6DA6}" srcOrd="0" destOrd="0" presId="urn:microsoft.com/office/officeart/2005/8/layout/pyramid1"/>
    <dgm:cxn modelId="{D88487A5-99C6-4830-B00D-776C07D4E0DE}" type="presParOf" srcId="{F0DE7744-4559-4BDB-AEE7-5C9049EB6DA6}" destId="{4B59C6D6-2619-499B-8FB8-07C370DE202B}" srcOrd="0" destOrd="0" presId="urn:microsoft.com/office/officeart/2005/8/layout/pyramid1"/>
    <dgm:cxn modelId="{668374F5-4B9B-4C7F-B45C-98C11977689F}" type="presParOf" srcId="{F0DE7744-4559-4BDB-AEE7-5C9049EB6DA6}" destId="{6863BDB3-09A9-40FC-B602-2CF6B7AF2824}" srcOrd="1" destOrd="0" presId="urn:microsoft.com/office/officeart/2005/8/layout/pyramid1"/>
    <dgm:cxn modelId="{A8F827DD-5D59-4368-A47E-114DDCFC13F8}" type="presParOf" srcId="{5736E5DF-F261-43C8-B936-B64221CE4162}" destId="{B11E5159-97EF-4A13-BEF7-A5A881ABD0E9}" srcOrd="1" destOrd="0" presId="urn:microsoft.com/office/officeart/2005/8/layout/pyramid1"/>
    <dgm:cxn modelId="{2AD53BFE-F57B-4A6D-ACB9-6A0F0E2C602F}" type="presParOf" srcId="{B11E5159-97EF-4A13-BEF7-A5A881ABD0E9}" destId="{367AAB62-4243-4D33-88E7-2A2FFA148B22}" srcOrd="0" destOrd="0" presId="urn:microsoft.com/office/officeart/2005/8/layout/pyramid1"/>
    <dgm:cxn modelId="{D2DCE900-D9AC-4050-9144-C072A4B7315E}" type="presParOf" srcId="{B11E5159-97EF-4A13-BEF7-A5A881ABD0E9}" destId="{E08FEC52-B1D6-45A9-813F-DAC11FA24AB9}" srcOrd="1" destOrd="0" presId="urn:microsoft.com/office/officeart/2005/8/layout/pyramid1"/>
    <dgm:cxn modelId="{B8AF2167-8FD7-47F5-8AB6-386645CC45BF}" type="presParOf" srcId="{5736E5DF-F261-43C8-B936-B64221CE4162}" destId="{003D2898-A33F-473D-977B-B5B92543E491}" srcOrd="2" destOrd="0" presId="urn:microsoft.com/office/officeart/2005/8/layout/pyramid1"/>
    <dgm:cxn modelId="{7C453C47-1AED-4782-AA8E-27C99E0A2D60}" type="presParOf" srcId="{003D2898-A33F-473D-977B-B5B92543E491}" destId="{E68D210D-0ED1-4E6B-B47C-EB1B941E241A}" srcOrd="0" destOrd="0" presId="urn:microsoft.com/office/officeart/2005/8/layout/pyramid1"/>
    <dgm:cxn modelId="{5D3F1C1F-5081-4748-9D5A-16001C7DACDA}" type="presParOf" srcId="{003D2898-A33F-473D-977B-B5B92543E491}" destId="{C99D6902-3127-47F2-9B80-08B117E394FC}" srcOrd="1" destOrd="0" presId="urn:microsoft.com/office/officeart/2005/8/layout/pyramid1"/>
    <dgm:cxn modelId="{4B729DFD-C92D-4F06-B77A-034DC7172226}" type="presParOf" srcId="{5736E5DF-F261-43C8-B936-B64221CE4162}" destId="{636002A0-0B1A-4A65-9289-6D37AC75E0B1}" srcOrd="3" destOrd="0" presId="urn:microsoft.com/office/officeart/2005/8/layout/pyramid1"/>
    <dgm:cxn modelId="{E2BB1B4A-B0B0-4A54-AE9B-C5A019A5183B}" type="presParOf" srcId="{636002A0-0B1A-4A65-9289-6D37AC75E0B1}" destId="{1BB45469-00D7-456B-93F1-CB3891F4E4D6}" srcOrd="0" destOrd="0" presId="urn:microsoft.com/office/officeart/2005/8/layout/pyramid1"/>
    <dgm:cxn modelId="{40FF5082-7D0A-4105-8E01-8B2CADA7AB94}" type="presParOf" srcId="{636002A0-0B1A-4A65-9289-6D37AC75E0B1}" destId="{4949CE76-E590-479D-ADE9-CBC4FB1EEAAD}" srcOrd="1" destOrd="0" presId="urn:microsoft.com/office/officeart/2005/8/layout/pyramid1"/>
    <dgm:cxn modelId="{7B2BFFBB-B0FF-44C4-BC42-E8324E5BE7FE}" type="presParOf" srcId="{5736E5DF-F261-43C8-B936-B64221CE4162}" destId="{A145FBCC-FD8A-4A68-8B41-C947EFCA6BBC}" srcOrd="4" destOrd="0" presId="urn:microsoft.com/office/officeart/2005/8/layout/pyramid1"/>
    <dgm:cxn modelId="{7A55EF77-CB78-4E97-A067-CE9EEB567867}" type="presParOf" srcId="{A145FBCC-FD8A-4A68-8B41-C947EFCA6BBC}" destId="{F6444D2E-9B9F-4A40-90C1-4C0A7CFB522B}" srcOrd="0" destOrd="0" presId="urn:microsoft.com/office/officeart/2005/8/layout/pyramid1"/>
    <dgm:cxn modelId="{AF75659E-CFEB-4A48-A784-A461A4776861}" type="presParOf" srcId="{A145FBCC-FD8A-4A68-8B41-C947EFCA6BBC}" destId="{E5C30A6D-1BFA-480B-8D38-CA75DE37C63C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59C6D6-2619-499B-8FB8-07C370DE202B}">
      <dsp:nvSpPr>
        <dsp:cNvPr id="0" name=""/>
        <dsp:cNvSpPr/>
      </dsp:nvSpPr>
      <dsp:spPr>
        <a:xfrm>
          <a:off x="3197155" y="0"/>
          <a:ext cx="1598577" cy="1252939"/>
        </a:xfrm>
        <a:prstGeom prst="trapezoid">
          <a:avLst>
            <a:gd name="adj" fmla="val 63793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Further study in S6</a:t>
          </a:r>
        </a:p>
      </dsp:txBody>
      <dsp:txXfrm>
        <a:off x="3197155" y="0"/>
        <a:ext cx="1598577" cy="1252939"/>
      </dsp:txXfrm>
    </dsp:sp>
    <dsp:sp modelId="{367AAB62-4243-4D33-88E7-2A2FFA148B22}">
      <dsp:nvSpPr>
        <dsp:cNvPr id="0" name=""/>
        <dsp:cNvSpPr/>
      </dsp:nvSpPr>
      <dsp:spPr>
        <a:xfrm>
          <a:off x="2397866" y="1252939"/>
          <a:ext cx="3197155" cy="1252939"/>
        </a:xfrm>
        <a:prstGeom prst="trapezoid">
          <a:avLst>
            <a:gd name="adj" fmla="val 63793"/>
          </a:avLst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5 Qualifications in S5</a:t>
          </a:r>
        </a:p>
      </dsp:txBody>
      <dsp:txXfrm>
        <a:off x="2957368" y="1252939"/>
        <a:ext cx="2078150" cy="1252939"/>
      </dsp:txXfrm>
    </dsp:sp>
    <dsp:sp modelId="{E68D210D-0ED1-4E6B-B47C-EB1B941E241A}">
      <dsp:nvSpPr>
        <dsp:cNvPr id="0" name=""/>
        <dsp:cNvSpPr/>
      </dsp:nvSpPr>
      <dsp:spPr>
        <a:xfrm>
          <a:off x="1598577" y="2505878"/>
          <a:ext cx="4795732" cy="1252939"/>
        </a:xfrm>
        <a:prstGeom prst="trapezoid">
          <a:avLst>
            <a:gd name="adj" fmla="val 63793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7 Qualifications  in S4</a:t>
          </a:r>
        </a:p>
      </dsp:txBody>
      <dsp:txXfrm>
        <a:off x="2437830" y="2505878"/>
        <a:ext cx="3117226" cy="1252939"/>
      </dsp:txXfrm>
    </dsp:sp>
    <dsp:sp modelId="{1BB45469-00D7-456B-93F1-CB3891F4E4D6}">
      <dsp:nvSpPr>
        <dsp:cNvPr id="0" name=""/>
        <dsp:cNvSpPr/>
      </dsp:nvSpPr>
      <dsp:spPr>
        <a:xfrm>
          <a:off x="799288" y="3758817"/>
          <a:ext cx="6394310" cy="1252939"/>
        </a:xfrm>
        <a:prstGeom prst="trapezoid">
          <a:avLst>
            <a:gd name="adj" fmla="val 63793"/>
          </a:avLst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Broad General Education –S3</a:t>
          </a:r>
        </a:p>
      </dsp:txBody>
      <dsp:txXfrm>
        <a:off x="1918293" y="3758817"/>
        <a:ext cx="4156301" cy="1252939"/>
      </dsp:txXfrm>
    </dsp:sp>
    <dsp:sp modelId="{F6444D2E-9B9F-4A40-90C1-4C0A7CFB522B}">
      <dsp:nvSpPr>
        <dsp:cNvPr id="0" name=""/>
        <dsp:cNvSpPr/>
      </dsp:nvSpPr>
      <dsp:spPr>
        <a:xfrm>
          <a:off x="0" y="5011756"/>
          <a:ext cx="7992888" cy="1252939"/>
        </a:xfrm>
        <a:prstGeom prst="trapezoid">
          <a:avLst>
            <a:gd name="adj" fmla="val 63793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Broad General Education –S1-2</a:t>
          </a:r>
        </a:p>
      </dsp:txBody>
      <dsp:txXfrm>
        <a:off x="1398755" y="5011756"/>
        <a:ext cx="5195377" cy="12529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320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58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942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225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713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918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940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942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270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85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9E8E5-C66D-4B79-AF1F-8E022C2642F0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35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29E8E5-C66D-4B79-AF1F-8E022C2642F0}" type="datetimeFigureOut">
              <a:rPr lang="en-GB" smtClean="0"/>
              <a:t>25/03/2026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DD8BF7-F070-468A-9DCD-C1B2F0DA90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044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6600"/>
              <a:t>S2 Choices for S3</a:t>
            </a:r>
            <a:endParaRPr lang="en-GB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Having choices in a broad, general education to prepare for the Senior Phase.</a:t>
            </a:r>
          </a:p>
        </p:txBody>
      </p:sp>
    </p:spTree>
    <p:extLst>
      <p:ext uri="{BB962C8B-B14F-4D97-AF65-F5344CB8AC3E}">
        <p14:creationId xmlns:p14="http://schemas.microsoft.com/office/powerpoint/2010/main" val="23595890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10611257"/>
              </p:ext>
            </p:extLst>
          </p:nvPr>
        </p:nvGraphicFramePr>
        <p:xfrm>
          <a:off x="395536" y="332656"/>
          <a:ext cx="7992888" cy="6264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393263" y="1547257"/>
            <a:ext cx="1584176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Potential exit points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5220072" y="862311"/>
            <a:ext cx="1224136" cy="478457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5724128" y="1951965"/>
            <a:ext cx="432048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6516216" y="2420888"/>
            <a:ext cx="216024" cy="79208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1085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3717032"/>
            <a:ext cx="3216379" cy="252173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15816" y="3364119"/>
            <a:ext cx="1440160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Employment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499992" y="3877467"/>
            <a:ext cx="1440160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Further Education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10362" y="4710183"/>
            <a:ext cx="1440160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Higher Education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10362" y="3460232"/>
            <a:ext cx="1800200" cy="36933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Apprenticeships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02632" y="2607608"/>
            <a:ext cx="1800200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Professional Training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699604" y="2387589"/>
            <a:ext cx="1800200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Career Progression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55776" y="2311428"/>
            <a:ext cx="1800200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Running Businesses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55976" y="1723482"/>
            <a:ext cx="144016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Volunteering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15716" y="1400316"/>
            <a:ext cx="1440160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Community Involvement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91331" y="1420386"/>
            <a:ext cx="1440160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Leadership development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7544" y="332656"/>
            <a:ext cx="79853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Preparing for a lifetime of learning!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043963" y="1077570"/>
            <a:ext cx="144016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Technology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87015" y="646980"/>
            <a:ext cx="1440160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‘New’ jobs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88224" y="5877272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98%</a:t>
            </a:r>
          </a:p>
        </p:txBody>
      </p:sp>
    </p:spTree>
    <p:extLst>
      <p:ext uri="{BB962C8B-B14F-4D97-AF65-F5344CB8AC3E}">
        <p14:creationId xmlns:p14="http://schemas.microsoft.com/office/powerpoint/2010/main" val="40400977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Making good choices?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1844824"/>
            <a:ext cx="3610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3">
                    <a:lumMod val="75000"/>
                  </a:schemeClr>
                </a:solidFill>
              </a:rPr>
              <a:t>What I am good at?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8110" y="3178798"/>
            <a:ext cx="3610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3">
                    <a:lumMod val="75000"/>
                  </a:schemeClr>
                </a:solidFill>
              </a:rPr>
              <a:t>What I enjoy?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06486" y="5509269"/>
            <a:ext cx="5180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Do I get on with the teacher?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8110" y="4554176"/>
            <a:ext cx="46042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3">
                    <a:lumMod val="75000"/>
                  </a:schemeClr>
                </a:solidFill>
              </a:rPr>
              <a:t>What job it could lead to?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44210" y="2614725"/>
            <a:ext cx="4799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What are my friends doing?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096643" y="3811812"/>
            <a:ext cx="46042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What is easy?</a:t>
            </a:r>
          </a:p>
        </p:txBody>
      </p:sp>
    </p:spTree>
    <p:extLst>
      <p:ext uri="{BB962C8B-B14F-4D97-AF65-F5344CB8AC3E}">
        <p14:creationId xmlns:p14="http://schemas.microsoft.com/office/powerpoint/2010/main" val="2540235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the website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442E14A-9DA0-D6AC-F5E2-7E8FBDEB311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0000" b="5201"/>
          <a:stretch>
            <a:fillRect/>
          </a:stretch>
        </p:blipFill>
        <p:spPr>
          <a:xfrm>
            <a:off x="0" y="1628800"/>
            <a:ext cx="9291316" cy="4954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639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Using the website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7246847-1648-C020-B0AC-95F746BBCFC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18304" y="1450159"/>
            <a:ext cx="9125696" cy="5133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45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principles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12568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We are at the </a:t>
            </a:r>
            <a:r>
              <a:rPr lang="en-GB" b="1" dirty="0">
                <a:solidFill>
                  <a:srgbClr val="00B050"/>
                </a:solidFill>
              </a:rPr>
              <a:t>start of a process </a:t>
            </a:r>
            <a:r>
              <a:rPr lang="en-GB" dirty="0"/>
              <a:t>to ensure students are placed in the right courses.</a:t>
            </a:r>
          </a:p>
          <a:p>
            <a:r>
              <a:rPr lang="en-GB" dirty="0"/>
              <a:t>Students study at </a:t>
            </a:r>
            <a:r>
              <a:rPr lang="en-GB" b="1" dirty="0">
                <a:solidFill>
                  <a:srgbClr val="00B050"/>
                </a:solidFill>
              </a:rPr>
              <a:t>Curriculum for Excellence </a:t>
            </a:r>
            <a:r>
              <a:rPr lang="en-GB" dirty="0"/>
              <a:t>levels 2-4.</a:t>
            </a:r>
          </a:p>
          <a:p>
            <a:r>
              <a:rPr lang="en-GB" dirty="0"/>
              <a:t>Every S3 student studies </a:t>
            </a:r>
            <a:r>
              <a:rPr lang="en-GB" b="1" dirty="0">
                <a:solidFill>
                  <a:srgbClr val="00B050"/>
                </a:solidFill>
              </a:rPr>
              <a:t>English, Maths, PSE, PE and RME, alongside a </a:t>
            </a:r>
            <a:r>
              <a:rPr lang="en-GB" b="1" u="sng" dirty="0">
                <a:solidFill>
                  <a:srgbClr val="00B050"/>
                </a:solidFill>
              </a:rPr>
              <a:t>broad range </a:t>
            </a:r>
            <a:r>
              <a:rPr lang="en-GB" b="1" dirty="0">
                <a:solidFill>
                  <a:srgbClr val="00B050"/>
                </a:solidFill>
              </a:rPr>
              <a:t>of options.</a:t>
            </a:r>
          </a:p>
          <a:p>
            <a:r>
              <a:rPr lang="en-GB" dirty="0"/>
              <a:t>There are </a:t>
            </a:r>
            <a:r>
              <a:rPr lang="en-GB" b="1" dirty="0">
                <a:solidFill>
                  <a:srgbClr val="00B050"/>
                </a:solidFill>
              </a:rPr>
              <a:t>7 free choices</a:t>
            </a:r>
            <a:r>
              <a:rPr lang="en-GB" dirty="0"/>
              <a:t>, based around subjects on offer in 7 columns.</a:t>
            </a:r>
          </a:p>
          <a:p>
            <a:r>
              <a:rPr lang="en-GB" b="1" dirty="0">
                <a:solidFill>
                  <a:srgbClr val="00B050"/>
                </a:solidFill>
              </a:rPr>
              <a:t>Many choices are available </a:t>
            </a:r>
            <a:r>
              <a:rPr lang="en-GB" dirty="0"/>
              <a:t>in two different columns.</a:t>
            </a:r>
          </a:p>
          <a:p>
            <a:r>
              <a:rPr lang="en-GB" dirty="0"/>
              <a:t>You need to be thinking in terms of your </a:t>
            </a:r>
            <a:r>
              <a:rPr lang="en-GB" b="1" dirty="0">
                <a:solidFill>
                  <a:srgbClr val="00B050"/>
                </a:solidFill>
              </a:rPr>
              <a:t>learning pathways </a:t>
            </a:r>
            <a:r>
              <a:rPr lang="en-GB" dirty="0"/>
              <a:t>for the next four years.</a:t>
            </a:r>
          </a:p>
        </p:txBody>
      </p:sp>
    </p:spTree>
    <p:extLst>
      <p:ext uri="{BB962C8B-B14F-4D97-AF65-F5344CB8AC3E}">
        <p14:creationId xmlns:p14="http://schemas.microsoft.com/office/powerpoint/2010/main" val="3821931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84576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There is </a:t>
            </a:r>
            <a:r>
              <a:rPr lang="en-GB" b="1" dirty="0">
                <a:solidFill>
                  <a:srgbClr val="00B050"/>
                </a:solidFill>
              </a:rPr>
              <a:t>online information</a:t>
            </a:r>
            <a:r>
              <a:rPr lang="en-GB" dirty="0">
                <a:solidFill>
                  <a:srgbClr val="00B050"/>
                </a:solidFill>
              </a:rPr>
              <a:t> </a:t>
            </a:r>
            <a:r>
              <a:rPr lang="en-GB" dirty="0"/>
              <a:t>available about each subject on offer on our website.</a:t>
            </a:r>
          </a:p>
          <a:p>
            <a:pPr lvl="0"/>
            <a:r>
              <a:rPr lang="en-GB" dirty="0"/>
              <a:t>You will be issued with the </a:t>
            </a:r>
            <a:r>
              <a:rPr lang="en-GB" b="1" dirty="0">
                <a:solidFill>
                  <a:srgbClr val="00B050"/>
                </a:solidFill>
              </a:rPr>
              <a:t>S3 course choice sheet</a:t>
            </a:r>
            <a:r>
              <a:rPr lang="en-GB" dirty="0"/>
              <a:t>.</a:t>
            </a:r>
          </a:p>
          <a:p>
            <a:pPr lvl="0"/>
            <a:r>
              <a:rPr lang="en-GB" dirty="0"/>
              <a:t>Conversations taking place in classes about courses now and after Easter.</a:t>
            </a:r>
          </a:p>
          <a:p>
            <a:pPr lvl="0"/>
            <a:r>
              <a:rPr lang="en-GB" dirty="0"/>
              <a:t>Your young person will have an </a:t>
            </a:r>
            <a:r>
              <a:rPr lang="en-GB" b="1" dirty="0">
                <a:solidFill>
                  <a:srgbClr val="00B050"/>
                </a:solidFill>
              </a:rPr>
              <a:t>interview with their Pastoral teacher</a:t>
            </a:r>
            <a:r>
              <a:rPr lang="en-GB" dirty="0"/>
              <a:t> to discuss their options further. </a:t>
            </a:r>
          </a:p>
          <a:p>
            <a:pPr lvl="0"/>
            <a:r>
              <a:rPr lang="en-GB" dirty="0"/>
              <a:t>They have the option of an interview with Gillian Millar, our </a:t>
            </a:r>
            <a:r>
              <a:rPr lang="en-GB" b="1" dirty="0">
                <a:solidFill>
                  <a:srgbClr val="00B050"/>
                </a:solidFill>
              </a:rPr>
              <a:t>Skills Development Scotland Careers Advisor.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dirty="0"/>
              <a:t>Choices will be collected </a:t>
            </a:r>
            <a:r>
              <a:rPr lang="en-GB" b="1" u="sng" dirty="0">
                <a:solidFill>
                  <a:srgbClr val="00B050"/>
                </a:solidFill>
              </a:rPr>
              <a:t>electronically</a:t>
            </a:r>
            <a:r>
              <a:rPr lang="en-GB" b="1" dirty="0">
                <a:solidFill>
                  <a:srgbClr val="00B050"/>
                </a:solidFill>
              </a:rPr>
              <a:t> </a:t>
            </a:r>
            <a:r>
              <a:rPr lang="en-GB" dirty="0"/>
              <a:t>by Monday 27</a:t>
            </a:r>
            <a:r>
              <a:rPr lang="en-GB" baseline="30000" dirty="0"/>
              <a:t>th</a:t>
            </a:r>
            <a:r>
              <a:rPr lang="en-GB" dirty="0"/>
              <a:t> April</a:t>
            </a:r>
          </a:p>
          <a:p>
            <a:r>
              <a:rPr lang="en-GB" dirty="0"/>
              <a:t>We allocate classes – you will find out shortly after. </a:t>
            </a:r>
            <a:r>
              <a:rPr lang="en-GB" b="1" dirty="0">
                <a:solidFill>
                  <a:srgbClr val="00B050"/>
                </a:solidFill>
              </a:rPr>
              <a:t>New courses start in June.</a:t>
            </a:r>
          </a:p>
        </p:txBody>
      </p:sp>
    </p:spTree>
    <p:extLst>
      <p:ext uri="{BB962C8B-B14F-4D97-AF65-F5344CB8AC3E}">
        <p14:creationId xmlns:p14="http://schemas.microsoft.com/office/powerpoint/2010/main" val="1852410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58" t="37055" r="52855" b="15286"/>
          <a:stretch/>
        </p:blipFill>
        <p:spPr bwMode="auto">
          <a:xfrm>
            <a:off x="1115616" y="84799"/>
            <a:ext cx="6552728" cy="67597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26123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08520" y="1628800"/>
            <a:ext cx="9073008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1462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29372" y="4437112"/>
            <a:ext cx="811903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lots of different ways students can study a particular set of subjects – think carefully about what they want to do first, then see how it fits in.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5204C8-BF8D-587F-44E1-B28B3B4ABB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00947"/>
            <a:ext cx="9051188" cy="2832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7232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87624" y="5373216"/>
            <a:ext cx="7056784" cy="2501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F007B4-69F7-902F-E133-D4FA7F0D33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9705"/>
            <a:ext cx="9144000" cy="621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2149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63" t="8421" r="15526" b="9052"/>
          <a:stretch/>
        </p:blipFill>
        <p:spPr bwMode="auto">
          <a:xfrm>
            <a:off x="827584" y="7313"/>
            <a:ext cx="4753538" cy="685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12160" y="1052736"/>
            <a:ext cx="25922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We expect students to take on subjects studied in S3 into S4, S5 and S6.</a:t>
            </a:r>
          </a:p>
          <a:p>
            <a:endParaRPr lang="en-GB" sz="2800" dirty="0"/>
          </a:p>
          <a:p>
            <a:r>
              <a:rPr lang="en-GB" sz="2800" dirty="0"/>
              <a:t>There are details online about subjects on offer  in S4, S5 and S6.</a:t>
            </a:r>
          </a:p>
        </p:txBody>
      </p:sp>
    </p:spTree>
    <p:extLst>
      <p:ext uri="{BB962C8B-B14F-4D97-AF65-F5344CB8AC3E}">
        <p14:creationId xmlns:p14="http://schemas.microsoft.com/office/powerpoint/2010/main" val="41652188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d1ead98-73e9-404e-9dbe-02e7f5d2d725" xsi:nil="true"/>
    <lcf76f155ced4ddcb4097134ff3c332f xmlns="765baf22-682a-4d0e-874f-0de33dd83d46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CDB2DE4B4E6154EB782CA03412FC676" ma:contentTypeVersion="13" ma:contentTypeDescription="Create a new document." ma:contentTypeScope="" ma:versionID="2c3ba45397235eb635b809682ed20e77">
  <xsd:schema xmlns:xsd="http://www.w3.org/2001/XMLSchema" xmlns:xs="http://www.w3.org/2001/XMLSchema" xmlns:p="http://schemas.microsoft.com/office/2006/metadata/properties" xmlns:ns2="765baf22-682a-4d0e-874f-0de33dd83d46" xmlns:ns3="7d1ead98-73e9-404e-9dbe-02e7f5d2d725" targetNamespace="http://schemas.microsoft.com/office/2006/metadata/properties" ma:root="true" ma:fieldsID="6d78c47c2990d12c9182d9bd035ba999" ns2:_="" ns3:_="">
    <xsd:import namespace="765baf22-682a-4d0e-874f-0de33dd83d46"/>
    <xsd:import namespace="7d1ead98-73e9-404e-9dbe-02e7f5d2d72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BillingMetadata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5baf22-682a-4d0e-874f-0de33dd83d4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f6298c7-8ea1-4c8f-bb4d-5fe93b8392e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18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1ead98-73e9-404e-9dbe-02e7f5d2d725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10ca7c21-aa77-4024-9929-24a9d357df48}" ma:internalName="TaxCatchAll" ma:showField="CatchAllData" ma:web="7d1ead98-73e9-404e-9dbe-02e7f5d2d72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58A324C-A4E7-4703-9B3B-E74E7A574815}">
  <ds:schemaRefs>
    <ds:schemaRef ds:uri="http://schemas.microsoft.com/office/2006/metadata/properties"/>
    <ds:schemaRef ds:uri="http://schemas.microsoft.com/office/infopath/2007/PartnerControls"/>
    <ds:schemaRef ds:uri="7d1ead98-73e9-404e-9dbe-02e7f5d2d725"/>
    <ds:schemaRef ds:uri="765baf22-682a-4d0e-874f-0de33dd83d46"/>
  </ds:schemaRefs>
</ds:datastoreItem>
</file>

<file path=customXml/itemProps2.xml><?xml version="1.0" encoding="utf-8"?>
<ds:datastoreItem xmlns:ds="http://schemas.openxmlformats.org/officeDocument/2006/customXml" ds:itemID="{C46C8CAB-0078-4678-A05F-4128A3630AB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221794A-D131-43DE-AF0B-59EFEE8917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65baf22-682a-4d0e-874f-0de33dd83d46"/>
    <ds:schemaRef ds:uri="7d1ead98-73e9-404e-9dbe-02e7f5d2d7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1675</TotalTime>
  <Words>374</Words>
  <Application>Microsoft Office PowerPoint</Application>
  <PresentationFormat>On-screen Show (4:3)</PresentationFormat>
  <Paragraphs>50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S2 Choices for S3</vt:lpstr>
      <vt:lpstr>PowerPoint Presentation</vt:lpstr>
      <vt:lpstr>PowerPoint Presentation</vt:lpstr>
      <vt:lpstr>Making good choices?</vt:lpstr>
      <vt:lpstr>Using the website</vt:lpstr>
      <vt:lpstr>Using the website</vt:lpstr>
      <vt:lpstr>Key principles</vt:lpstr>
      <vt:lpstr>Process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Scottish Borders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Chapman, Robin</dc:creator>
  <cp:lastModifiedBy>Chapman, Robin</cp:lastModifiedBy>
  <cp:revision>59</cp:revision>
  <cp:lastPrinted>2021-03-16T16:42:20Z</cp:lastPrinted>
  <dcterms:created xsi:type="dcterms:W3CDTF">2018-02-06T15:29:47Z</dcterms:created>
  <dcterms:modified xsi:type="dcterms:W3CDTF">2026-03-25T12:19:23Z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9fedad31-c0c2-44e8-b26c-75143ee7ed65_Enabled">
    <vt:lpwstr>true</vt:lpwstr>
  </property>
  <property fmtid="{D5CDD505-2E9C-101B-9397-08002B2CF9AE}" pid="3" name="MSIP_Label_9fedad31-c0c2-44e8-b26c-75143ee7ed65_SetDate">
    <vt:lpwstr>2021-03-15T11:52:30Z</vt:lpwstr>
  </property>
  <property fmtid="{D5CDD505-2E9C-101B-9397-08002B2CF9AE}" pid="4" name="MSIP_Label_9fedad31-c0c2-44e8-b26c-75143ee7ed65_Method">
    <vt:lpwstr>Standard</vt:lpwstr>
  </property>
  <property fmtid="{D5CDD505-2E9C-101B-9397-08002B2CF9AE}" pid="5" name="MSIP_Label_9fedad31-c0c2-44e8-b26c-75143ee7ed65_Name">
    <vt:lpwstr>OFFICIAL</vt:lpwstr>
  </property>
  <property fmtid="{D5CDD505-2E9C-101B-9397-08002B2CF9AE}" pid="6" name="MSIP_Label_9fedad31-c0c2-44e8-b26c-75143ee7ed65_SiteId">
    <vt:lpwstr>89ed32a2-9b6b-41db-bb6f-376ec8fcd11d</vt:lpwstr>
  </property>
  <property fmtid="{D5CDD505-2E9C-101B-9397-08002B2CF9AE}" pid="7" name="MSIP_Label_9fedad31-c0c2-44e8-b26c-75143ee7ed65_ActionId">
    <vt:lpwstr>af8c33e1-5fef-4ea4-8e06-e8e589d80430</vt:lpwstr>
  </property>
  <property fmtid="{D5CDD505-2E9C-101B-9397-08002B2CF9AE}" pid="8" name="MSIP_Label_9fedad31-c0c2-44e8-b26c-75143ee7ed65_ContentBits">
    <vt:lpwstr>0</vt:lpwstr>
  </property>
  <property fmtid="{D5CDD505-2E9C-101B-9397-08002B2CF9AE}" pid="9" name="ContentTypeId">
    <vt:lpwstr>0x010100ACDB2DE4B4E6154EB782CA03412FC676</vt:lpwstr>
  </property>
  <property fmtid="{D5CDD505-2E9C-101B-9397-08002B2CF9AE}" pid="10" name="Order">
    <vt:r8>100</vt:r8>
  </property>
  <property fmtid="{D5CDD505-2E9C-101B-9397-08002B2CF9AE}" pid="11" name="MediaServiceImageTags">
    <vt:lpwstr/>
  </property>
</Properties>
</file>