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0" r:id="rId5"/>
    <p:sldId id="259" r:id="rId6"/>
    <p:sldId id="261" r:id="rId7"/>
    <p:sldId id="263" r:id="rId8"/>
    <p:sldId id="262" r:id="rId9"/>
    <p:sldId id="264" r:id="rId10"/>
    <p:sldId id="265" r:id="rId11"/>
    <p:sldId id="266" r:id="rId12"/>
    <p:sldId id="269" r:id="rId13"/>
    <p:sldId id="273" r:id="rId14"/>
    <p:sldId id="270" r:id="rId15"/>
    <p:sldId id="271" r:id="rId16"/>
    <p:sldId id="275" r:id="rId17"/>
    <p:sldId id="272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00" units="cm"/>
          <inkml:channel name="Y" type="integer" max="900" units="cm"/>
        </inkml:traceFormat>
        <inkml:channelProperties>
          <inkml:channelProperty channel="X" name="resolution" value="56.73759" units="1/cm"/>
          <inkml:channelProperty channel="Y" name="resolution" value="28.30189" units="1/cm"/>
        </inkml:channelProperties>
      </inkml:inkSource>
      <inkml:timestamp xml:id="ts0" timeString="2016-05-19T16:21:43.610"/>
    </inkml:context>
    <inkml:brush xml:id="br0">
      <inkml:brushProperty name="width" value="0.05292" units="cm"/>
      <inkml:brushProperty name="height" value="0.05292" units="cm"/>
      <inkml:brushProperty name="color" value="#5C83B4"/>
    </inkml:brush>
    <inkml:brush xml:id="br1">
      <inkml:brushProperty name="width" value="0.05292" units="cm"/>
      <inkml:brushProperty name="height" value="0.05292" units="cm"/>
    </inkml:brush>
  </inkml:definitions>
  <inkml:trace contextRef="#ctx0" brushRef="#br0">2815 1355,'0'0,"0"0,0 0,0 21,0 0,0-21,0 21,0-21,0 43,21-22,-21 0,0-21,0 21,0-21,0 21,0 0,0-21,0 22,0-22,0 21,0-21,0 21,0 0,0-21,0 21,0-21,0 21,0 1,0-22,0 21,0-21,0 21,0-21,0 21,0 0,0-21</inkml:trace>
  <inkml:trace contextRef="#ctx0" brushRef="#br0" timeOffset="2624.2623">2836 1397,'0'0,"0"21,0 0,0-21,0 43,0-22,21 0,-21-21,0 21,21 0,1 1,-22-1,0 0,21 0,-21-21,0 21,21-21,-21 21,21-21,-21 22,0-22,21 0,-21 0,0-22,0 22,0-21,0 21,21 0,1-21,-1 0,-21 21,21-21,-21 21,21-21,-21 21,0-22,0 1,0 21,0 0,0-21,0 21,0-21,0 0,21 21,-21 0,0-21,0 21,21 0,-21 0,0 0,22-22,-1 22,-21 0,0-21,0 0,0 21,0-21,0 21,0 21,0 0,0 0,0 1,0-1,0 21,0-42,0 42,0-20,0-22,0 42,0-42,0 42,0-42,0 21,0 1,0-1,0 0,0-21,0 21,0 0,0 0,0-21,0 43,0-43,0 21,0-21,0 21,0 0,0-21</inkml:trace>
  <inkml:trace contextRef="#ctx0" brushRef="#br0" timeOffset="5096.5096">3386 1736,'0'0,"0"0,0-21,0-1,0 22,0 0,0-21,0 21,0 0,-21 0,0 0,21 0,-21 0,21 0,0 0,-21 0,0 0,21 0,-22 0,22 0,0 21,-21-21,21 22,0-22,0 21,0-21,0 21,0-21,0 21,0 0,0-21,0 21,0-21,0 22,0-1,0-21,0 0,21 0,-21 0,22 0,-22 21,21-21,-21 0,21 0,-21 0,21 0,0 0,-21 0,21 0,-21 0,0 0,22 0,-22 0,21 0,0 0,-21 0,0-21,21 0,-21 21,21 0,-21 0,0-22,0 22,0-21,0 21,0-21,0 21,0 0,0 0,0 0,0 21,0 0,0-21,0 0,0 22,21-1,-21-21,0 0,0 21,22-21</inkml:trace>
  <inkml:trace contextRef="#ctx0" brushRef="#br0" timeOffset="6975.6975">3619 1418,'21'0,"-21"0,0 21,0 1,0-1,0-21,0 21,0-21,0 42,0-42,0 21,0 1,0-22,0 42,0-42,0 21,0-21,0 21,0 0,0-21,0 22,0-22,0 21,0 0,0-21,0 21,0-21,0 0,0 21,22-21,-22 0,0 21,0 1,0-22,0 21,0-21,0 21,0 0,0-21</inkml:trace>
  <inkml:trace contextRef="#ctx0" brushRef="#br0" timeOffset="8095.8095">3556 1672,'0'0,"0"0,21 0,-21 0,21 21,-21-21,21 0,0 0,-21 0,22 0,-1 0,0 0,-21 0,21 0,-21 0,21 0</inkml:trace>
  <inkml:trace contextRef="#ctx0" brushRef="#br0" timeOffset="10503.9914">3810 1355,'0'0,"0"0,0 0,0 21,0 0,0 0,0 0,0 1,0-1,0-21,0 42,0-42,0 21,0-21,0 21,0 1,0-22,0 21,0 0,0 0,0-21,0 21,0 0,0 1,0-22,21 21,-21-21,0 21,0 0,0-21,0 21,0-21,0 21,0 1,0-1,0-21,0 21,0-21,0 21,0 0,0-21,0 21,0-21,0 0,0-21,0 0,0 0,0 21,21-21,-21 0,0 21,0-22,0 22,0-21,0 21,0-21,0 0,21 21,-21 0,0-21,21 21,1 0,-22 0,21 0,-21 0,0 0,21 0,-21 0,0 21,21 0,0 0,-21 0,43 22,-43-43,0 21,0-21,0 21,21-21,-21 21,0 0</inkml:trace>
  <inkml:trace contextRef="#ctx0" brushRef="#br0" timeOffset="13007.9914">4339 1630,'0'0,"0"0,-42 0,42 0,-22 0,1 0,21 0,-21 0,21 0,-21 0,21 0,-21 0,21 0,-21 0,21 0,-22 0,22 21,0 0,0-21,0 0,0 21,0-21,0 0,22 0,-22 22,21-22,-21 21,21-21,-21 0,0 21,21-21,-21 0,21 0,0 0,-21 0,22 0,-22 21,0-21,21 0,-21 0,0 21,21 0,-21-21,0 22,21-22,-21 0,0 0,0 21,0-21,0 21,0 0,0-21,-21 0,21 0,-21 21,21-21,-21 0,21 0,0 0,-22 0,1 0,21 0,-21 0,21 0,-21 0,0 0,21 0,-21 0,21 0</inkml:trace>
  <inkml:trace contextRef="#ctx0" brushRef="#br0" timeOffset="16831.9914">2815 2053,'0'0,"0"0,0 21,0-21,0 22,0-1,0 0,0 0,0 0,0 0,0-21,0 22,0-22,0 21,0 0,0-21,0 21,0-21,0 21,0-21,0 21,0 1,0-22,0 21,0-21,0 21,0 0,0-21,0 21,0-21,0 21,0-21,0 0</inkml:trace>
  <inkml:trace contextRef="#ctx0" brushRef="#br0" timeOffset="19543.9914">2836 2074,'0'0,"0"0,0 0,0 0,0 22,0-1,21-21,-21 21,0-21,21 21,-21 0,22-21,-22 21,0-21,21 0,-21 22,21-1,0-21,-21 21,0-21,21 0,-21 21,0-21,21 0,-21 0,0 0,0 0,22 0,-22-21,0 21,21 0,-21-21,0 0,0 21,0 0,0-22,0 22,21 0,-21-21,0 0,0 21,0-21,21 21,-21-21,21 21,-21 0,0 0,21-21,-21-1,22 22,-22 0,0 22,0-1,0-21,0 21,0 0,0 0,0 0,0 1,0-22,0 21,0-21,0 21,0 0,0 0,0-21,0 21,0 1,0-22,0 21,0-21,0 21,0-21,0 21,0 0,0-21,0 21</inkml:trace>
  <inkml:trace contextRef="#ctx0" brushRef="#br0" timeOffset="22375.9914">3302 2350,'0'0,"0"0,0 21,0-21,0 21,0-21,0 21,0 0,0-21,0 21,0-21,0 0,0 0,0 0,0-21,0 0,0 0,0 0,0 21,0-21,0 21,0-22,0 1,0 21,0 0,0 0,0 0,0 0,21-21,-21 21,21 0,0 0,-21 0,21 0,-21 0,22 0,-1 0</inkml:trace>
  <inkml:trace contextRef="#ctx0" brushRef="#br0" timeOffset="24582.9914">3767 2223,'0'0,"-21"0,21 0,-21 0,21 0,-21 0,0 0,21 0,-21 0,21 0,-22 0,22 0,-21 0,21 0,-21 0,21 21,0-21,0 21,0-21,0 0,0 21,0 0,0-21,0 0,0 21,0-21,0 22,0-22,21 21,-21-21,0 0,21 21,-21-21,0 0,22 0,-22 0,21 0,-21 21,21-21,-21 0,0 0,21 21,-21 0,0-21,0 0,0 22,0-22,-21 0,0 0,21 0,-21 0,21 0,-22 0,22 0,-21 0,0 0,21 0,-21 0,21 0,-42 0,42 0,-22 0,22 0,-21 0,0 0</inkml:trace>
  <inkml:trace contextRef="#ctx0" brushRef="#br0" timeOffset="26726.9914">4191 2117,'21'0,"-21"0,0 0,0 21,0-21,0 21,0 0,0 0,0-21,0 22,0-1,21 0,-21 0,0-21,0 21,0 0,0-21,0 22,0-1,0 0,0-21,0 21,0-21,0 21,0-21,0 21,0 1,0-22,0 21</inkml:trace>
  <inkml:trace contextRef="#ctx0" brushRef="#br0" timeOffset="29014.9914">4233 2138,'0'-21,"0"21,0 0,21 0,-21 0,21 0,1 0,-22-21,0 21,21 0,-21 0,42 0,-42 0,21 0,0 0,1 0,-22 0,21 0,-21 21,0-21,42 0,-42 0,21 0,-21 21,21-21,1 42,-22-42,21 21,-21 1,0-22,0 21,0-21,0 21,0-21,0 21,0 0,0-21,0 21,0-21,0 22,0-22,0 21,0 0,0-21,0 21,0-21,0 0,-21 0,-1 0,-20 0,42 0,-21 0,21 0,-21 0,21 0,-21 0,-1 0,22 0,-21 0,21 0,-21 0,0 0,21 0,-21 21,21-21,-21 21,21-21,0 0,-22 22,1-22,21 0,0 0,-21 0</inkml:trace>
  <inkml:trace contextRef="#ctx0" brushRef="#br0" timeOffset="31630.9914">4741 2244,'0'0,"0"0,0 0,0 0,-21 0,0 0,21 0,0 21,-21-21,21 0,0 0,0 21,-22-21,22 21,0-21,0 21,0-21,-21 22,21-22,0 21,0 0,0-21,0 21,0-21,0 21,0 0,0-21,0 0,21 0,-21 22,0-22,22 0,-22 0,21 0,0 0,-21 0,0 0,21 0,-21 0,0 0,0-22,0 1,0 21,21-21,0 21,-21-21,0 0,0 21,0-21,0 21,0-22,0 22,0-21,22 0,-22 21,0 0,0 0,0 0,0 21,0-21,0 21,0-21,0 22,0-22,0 21,21 0,-21-21,21 21,-21-21,21 21</inkml:trace>
  <inkml:trace contextRef="#ctx0" brushRef="#br0" timeOffset="34182.9909">4932 2286,'0'21,"0"-21,0 21,0-21,0 22,0-1,0-21,0 21,0-21,0 21,0-21,21 0,-21 21,0 0,0-21,0 22,0-22,0 0,0-22,21 22,-21-21,0 21,0-21,0 21,21-21,0 21,-21-21,0 0,0 21,0 0,0 21,21-21,-21 21,0-21,0 21,0-21,22 0,-22 21,21-21,-21 21,0-21,0 0,0 22,21-22,-21 0,0 0,0 0,0-43,0 43,21-21,-21 21,0-21,0 0,0 0,0 21,0-22,0 1,0 21,0-21,0 21,0-21</inkml:trace>
  <inkml:trace contextRef="#ctx0" brushRef="#br0" timeOffset="36446.9909">5397 2223,'0'0,"0"0,0-22,-21 22,21 0,-21 0,21 0,-21 0,0 0,21 0,-22 0,22 0,-21 0,0 0,21 0,0 0,-21 0,21 22,0-1,-21-21,21 0,0 21,0-21,0 0,0 21,0 0,0-21,0 0,0 21,0-21,21 22,-21-1,21-21,-21 0,21 0,-21 21,0-21,21 0,1 0,-22 21,21-21,-21 0,0 0,0 21,0 0,0-21,0 22,0-22,0 0,0 0,-21 0,21 21,-22-21,22 0,-21 0,21 21,-21-21,21 0,-21 0</inkml:trace>
  <inkml:trace contextRef="#ctx0" brushRef="#br0" timeOffset="38942.9909">5588 2265,'0'0,"-21"0,-1 0,22 0,-21 0,21 0,-21 0,21 0,0 0,-21 0,21 0,-21 0,21 0,-21 0,21 21,0-21,0 21,0 0,0 1,0-22,0 21,0 0,0-21,21 0,-21 21,0-21,21 0,-21 21,21-21,-21 0,21 0,-21 21,0-21,0 0,21 0,1 22,-22-22,21 0,-21 0,21 0,0 0,-21 0,0 0,0-22,0 1,21 21,-21 0,0-21,0 21,0-21,0 0,0 21,0-21,0 21,0-22,0 22,0-21,0 21,-21-21,0 21,21 0,0-21,-21 21,21 0,0 0</inkml:trace>
  <inkml:trace contextRef="#ctx0" brushRef="#br0" timeOffset="42333.9909">5757 2244,'0'21,"0"-21,0 21,0 0,0-21,0 21,0-21,0 22,0-22,0 21,0 0,0-21,0 21,0-21,0 21,0 0,0-21,0 22,0-22,0 0,0-22,0 1,0 21,0-21,0 21,0-21,0 0,0 21,0-21,0 21,0-22,0 22,0-21,0 0,0 21,0-21,0 21,0-21,21 21,-21 0,0-21,21 21,-21 0,22 0,-1 0,-21 0,0 21,0-21,0 21,21-21,-21 0,0 0,21 21,-21 0,0-21,0 21,21-21,-21 0,0 22,0-22,0 21,0 0,0-21,0 21,21-21,-21 0,0 21,0 0,0-21,0 22,0-22,0 21,0-21,0 0,0-21,0 21,22 0,-22-22,0 1,0 21,0 0,21 0,-21-21,21 21</inkml:trace>
  <inkml:trace contextRef="#ctx0" brushRef="#br0" timeOffset="54861.9913">7768 1651,'-21'0,"21"-21,0 21,0 0,21-42,0 20,0 1,0 21,1-42,-1 42,0 0,-21 0,21-21,0 21,-21 0,21 0,-21 0,22 0,-1 0,0 0,-21 0,42 0,1-21,-22 21,21 0,22 0,-22 0,-21 0,0 0,-21 0,21 0,-21 0,0 21,0 0,0-21,0 21,0 0,0 0,0 1,0-22,0 42,0-21,0 0,0 0,0-21,0 22,0-1,0-21,0 21,0-21,-21 21,21-21,0 21,-21 0,21-21,-21 22,21-22,0 21,0 0,0-21,-21 21,21-21,0 21,-21-21,21 0,-22 21,1 1,21-1,-21-21,0 21,21-21,-21 21,21-21,-21 0,21 21,-22-21,22 21,0-21,0 22,0-22,-21 0,21 0,0 0,-21 0,21 0,-21 0,0 0,-22 21,43-21,-21 0,21 21,-21-21,0 0,0 0,21 0,-21 0,-1 21,22-21,-21 0,21 0,0 0,0-21,0 0,0 21,0-21,0-1,0 1,-21 21,21-21,0 21,0-42,0 42,0-21,0 21,0-22,0 22,0-21,0 0,0 21,21 0,-21 0,21 0,1 0,-22 0,21 0,-21 0,21 21,-21-21,21 0,0 0,0 0,-21 21,22-21,-1 0,-21 22,0-22,21 0,-21 21,21-21,0 0,-21 21,21-21,-21 0,22 0,-22 21,0-21,0 0,21 0,0 21,-21 0,0-21,21 0,-21 0,21 0,-21 22,21-22,-21 0,22 0,-22 21,0-21,0 0,21 0,-21 21,21 0,-21-21,21 0,-21 21,21-21,-21 0,0 0,21 0,1 0,-22 0,21 0,-21 21,21-21</inkml:trace>
  <inkml:trace contextRef="#ctx0" brushRef="#br0" timeOffset="57781.9913">8424 1969,'21'0,"-21"0,0 0,0 21,0 0,0-21,0 21,0-21,0 21,0-21,0 21,0 1,0-22,0 21,0-21,0 21,0-21,0 0,0-21,0 21,0-21,0-1,0 22,0-21,0 21,0-21,21 21,-21-21,0 21,22 0,-1-21,-21 21,21 0,-21 0,0 0,21 0,-21 0,21 0,-21 0,0 0,0 21,21-21,-21 0,0 21,0-21,0 21,22 0,-22-21,0 22,0-22,0 21,0-21,21 0,0 0,-21 21,0-21,0 21,21-21,-21 0,0 0,0 0,0-21,0 21,0-21,0 21,0 0</inkml:trace>
  <inkml:trace contextRef="#ctx0" brushRef="#br0" timeOffset="61940.9913">8911 2011,'-21'0,"0"0,21 21,-22 0,22-21,-21 0,21 21,-21-21,21 0,0 22,0-22,-21 0,21 21,0-21,0 21,-21-21,21 0,0 0,0 21,0-21,0 21,0-21,0 21,21-21,-21 0,0 0,21 0,0 0,-21 0,21 0,-21 0,22 0,-1 0,-21 0,0 0,0-21,21 21,-21 0,21 0,-21-21,0 21,21 0,-21-21,0 0,0 21,0-21,0 21,0-22,0 22,0-21,0 0,0 21,0-21,0 21,0-21,0 0,0 21,0-22,0 22,0-21,0 21,0-21,0 0,0 21,0-21,0 21,0-21,0-1,0 22,0-21,0 21,0-21,0 21,0-21,0 0,0 21,0-21,0 21,0 0,0-22,0 1,0 21,0-21,0 21,0-21,0 21,0 0,0 21,0-21,0 21,0 0,0-21,0 22,0-1,0 0,0-21,0 21,0-21,0 0,0 21,0 0,0-21,0 22,0-22,0 21,0-21,0 21,0 0,0-21,0 21,0-21,0 21,0 1,0-22,0 21,0-21,0 21,0-21,0 21,0 0,0-21,0 21,0-21,0 22,0-1,0-21,0 21,0-21,0 21,0-21,0 21,0 0,21-21,-21 0,0 22,0-22,0 0,22 0,-22 0,21 0,-21-22,21 22,-21 0,21-21,-21 21,21 0,-21 0,21 0</inkml:trace>
  <inkml:trace contextRef="#ctx0" brushRef="#br0" timeOffset="68388.9914">11938 1461,'0'0,"0"21,0-21,0 21,0 0,0 0,0 22,0-22,0 0,0 21,0-21,0 1,0-1,0-21,0 42,0-42,0 21,0-21,0 21,0 1,0-22,0 21,0-21,0 21,0-21,0 21,0 0,0-21,0 21,0-21,0 22,0-1,0-21,0 21,0-21,0 21,0-21,0 21,0 0,0-21,0 22,0-22,0 21,0 0,0-21,0 21,0-21,0 21,0-21,0 21,0 1,0-22,0-22,0 22,-21-21,-1 21,1-42,0 42,0-21,0 0,0 21,21-22,0 1,-22 21</inkml:trace>
  <inkml:trace contextRef="#ctx0" brushRef="#br0" timeOffset="72028.9914">12276 1947,'0'0,"0"0,0 0,-21-21,21 21,-21 0,21 0,-21 0,0 0,21 0,-21 0,21 0,0 0,-22 0,22 0,-21 0,21 21,-21-21,21 0,0 22,0-22,0 0,0 42,0-42,0 21,0-21,0 21,-21-21,21 21,0-21,0 22,0-22,0 21,0 0,0-21,21 0,0 0,-21 0,0 0,21 0,-21-21,0 21,22 0,-22 0,21 0,0 0,-21 0,0 0,0-21,21 21,-21 0,0 0,0-22,21 22,-21-21,0 21,0 0,0-21,0 21,0-21,0 21,21 0,-21-21,0 0,0 21,0-22,0 22,0-21,0 21,0 0,0 21,0-21,22 22,-22-1,0 0,0-21,0 21,0 0,0-21,0 21,0-21,0 22,0-22,0 21,0 0,0-21,0 21,21-21,-21 0,0 21,0-21,0 21,21-21,-21 0,0-21,0 21,21-21,-21 21,0 0,0-21,21 0,-21 21,0-21,0 21</inkml:trace>
  <inkml:trace contextRef="#ctx0" brushRef="#br0" timeOffset="74692.9914">12446 1969,'0'0,"0"21,0-21,0 21,0-21,0 42,0-42,0 21,0-21,0 22,0-1,0-21,0 21,0-21,0 21,0-21,0 21,0-21,0-21,0 0,0 0,0-22,0 22,21-21,-21 21,0 21,0-21,21 21,-21 0,0-22,21 22,-21 0,0 0,0-21,21 21,-21 0,0 0,0 0,0 0,22 0,-22 21,0 1,0-22,21 21,-21-21,0 21,0 0,21-21,-21 21,0-21,0 21,0-21,0 0,0 22,0-1,0-21,0 21,0-21,21 0,-21 21,0 0,21-21,-21 0,0 0,0 21,21-21,-21 0,0-21,0 0,0-21,0 42,0-21,0 21,0-22</inkml:trace>
  <inkml:trace contextRef="#ctx0" brushRef="#br0" timeOffset="78747.9914">13060 1630,'0'0,"0"0,0 21,0 0,0 0,0 1,0-1,0 0,0 0,0-21,0 21,0 0,0 1,0-22,0 21,0 0,0-21,0 21,0-21,0 21,0 0,0-21,0 22,0-22,0 21,0-21,0 21,0 0,0-21,0 21,0-21,0 21,0-21,0 22,0-1,0-21,0 21,0-21,0 21,0 0</inkml:trace>
  <inkml:trace contextRef="#ctx0" brushRef="#br0" timeOffset="82835.9914">13208 1630,'0'0,"0"0,21 0,-21 0,21 0,0 0,-21 0,21 0,-21 0,0 0,22 0,-1 0,-21 0,21 0,-21 0,0 0,21 0,-21 0,21 0,0 0,-21 0,22 0,-22 0,21 0,-21 0,21 0,-21 21,0-21,0 21,0-21,0 21,0 1,-21-22,21 21,0-21,0 21,-21-21,21 21,0-21,0 21,-22-21,1 21,21-21,0 0,-21 22,21-1,0-21,0 21,-21-21,21 0,0 0,0 21,-21-21,21 21,-21-21,21 0,0 21,0-21,0 22,-22-22,22 21,0 0,0 0,0-21,0 21,-21 0,21-21,0 22,0-22,0 21,0-21,0 21,0 0,0-21,0 21,0-21,0 21</inkml:trace>
  <inkml:trace contextRef="#ctx0" brushRef="#br0" timeOffset="85379.9914">13229 2053,'0'0,"0"0,21 0,0 0,-21 0,21 0,1 0,-1 0,-21 0,21 0,-21 0,21 0,-21 0,21 0,0 0,-21 0</inkml:trace>
  <inkml:trace contextRef="#ctx0" brushRef="#br1" timeOffset="107762.9914">1333 3641,'0'0,"0"21,0 0,0 0,0 0,21 1,-21-1,0 21,0 0,0-42,0 43,0-22,0 0,0 0,0 0,0 1,0-22,0 21,0 0,0 0,0-21,0 21,0 0,0 1,0-22,0 21,0-21,0 21,0-21,0 21,0-21,0 21</inkml:trace>
  <inkml:trace contextRef="#ctx0" brushRef="#br1" timeOffset="110394.9914">1566 3874,'0'0,"0"0,0 0,0 21,-21 0,0-21,21 0,0 21,0-21,0 21,0 0,0-21,-21 22,21-22,0 21,0-21,0 21,0 0,0-21,0 21,0-21,0 21,0 1,0-22,0 21,0-21,0 21,0-21,0 0,21 0,-21 21,21 0,-21-21,0 21,0-21,0 0,21 0,-21 22,0-1,0-21,21 0,0 0,-21 0,22 0,-22 0,21 0,-21 0,21 0,0 0,-21 0,0 0,0-21,0 21,21 0,-21-22,0 22,0 0,21 0,-21-21,0 0,0 21,22 0,-22-21,0 21,0-21,0 21,0-21,0-1,0 22,0-21,0 21,0-21,0 0,0 21,0-21,0 21,0-21,0 21,0-22,0 22,0-21,0 21,0-21,0 21,0 0,-22 0,22 0,-21-21,21 21,-21 0,0 0,21-21,-21 21,21 0</inkml:trace>
  <inkml:trace contextRef="#ctx0" brushRef="#br1" timeOffset="111753.9914">1841 3598,'0'22,"0"-1,0-21,0 21,0 0,0 0,0-21,0 21,0 1,0-22,0 21,0-21,0 0,0 21,0 0,0-21,0 21,0-21,0 21,0-21,0 22,0-1,0-21</inkml:trace>
  <inkml:trace contextRef="#ctx0" brushRef="#br1" timeOffset="112889.9914">1735 3768,'0'0,"0"0,22 0,-22 0,21 0,-21 0,21 0,0 0,-21 0,21 0,-21 0,21 0,-21 0,22 0,-1 0,-21 0,21 0,-21 0</inkml:trace>
  <inkml:trace contextRef="#ctx0" brushRef="#br1" timeOffset="114897.9914">1968 3577,'0'0,"0"0,0 21,0 1,0-22,0 21,0 0,0-21,0 21,0-21,0 21,0 0,0-21,0 22,0-22,0 21,0-21,0 42,0-42,0 21,0-21,0 21,0 1,0-22,0 21,0-21,0 0,0 21,0-21,0 0,0-21,21 0,-21-1,0 1,0 0,22 0,-22 21,21 0,-21-21,0 21,0 0,0 21,0-21,0 21,21 0,-21 0,0 1,21-1,-21-21,0 0,21 42,-21-42,21 21,-21-21,0 21,0-21,0 22,22-22,-22 21,0-21,0-21,0 21,0-22,0 1,0 21,0-21</inkml:trace>
  <inkml:trace contextRef="#ctx0" brushRef="#br1" timeOffset="117313.9914">1206 4487,'0'0,"0"22,0-1,0 0,0 0,0 0,0 0,0 1,0-1,0 0,0-21,0 42,0-21,0 1,0-22,0 21,0 0,0 0,0-21,0 21,0-21,0 43,0-43,0 21,0-21,0 21,0-21,0 21,0 0,0-21,0 21,0-21,0 22,0-1,0-21,0 21,0-21,0 0,-21 0,21-21,-21 21,0-21,21-1,-21 1,21 0,0 21,-22-21,1 0,21 21,0-21,0 21,0 0,0-22</inkml:trace>
  <inkml:trace contextRef="#ctx0" brushRef="#br1" timeOffset="120225.9914">1333 4805,'0'0,"0"0,0 0,0 21,0 0,0-21,0 21,0-21,0 22,0-1,0 0,0-21,0 21,0 0,0-21,0 21,0-21,0 22,21-22,-21 0,22 0,-1 0,-21 0,21 0,-21 0,21 0,-21 0,21 0,0 0,-21-22,22 22,-22 0,0-21,0 0,0 21,0-21,0 21,0-21,0 0,0 21,0-22,21 22,-21 0,0-21,0 21,0-21,0 0,0 21,0 0,0 0,0 21,0-21,0 21,0-21,0 21,21-21,-21 0,0 22,0-1,0-21,0 21,0-21,0 0,0 21,21 0,-21-21,0 21,0-21,0 0,0 22</inkml:trace>
  <inkml:trace contextRef="#ctx0" brushRef="#br1" timeOffset="122425.9914">1651 4805,'0'0,"0"0,0 21,0 0,0-21,0 21,0-21,0 22,0-1,0-21,0 21,0-21,0 21,0-21,0 21,0 0,0-42,0 21,0-21,0 0,0 0,0 21,21-21,-21 21,21-22,-21 22,21 0,-21-21,0 21,21-21,-21 21,0 0,0-21,22 21,-1 0,-21 0,0 0,21 0,-21 0,21 0,0 0,-21 0,0 0,0 0,0 21,0 0,0-21,0 21,0-21,0 22,0-22,0 21,0 0,0-21,0 21,0-21,0 0,0 21,0 0,0 1</inkml:trace>
  <inkml:trace contextRef="#ctx0" brushRef="#br1" timeOffset="124569.9914">2074 4911,'0'0,"0"-21,21 21,-21-22,0 22,0-21,0 0,0 21,21-21,-21 21,0-21,0 21,0 0,0-21,0-1,0 22,0 0,-21 0,0-21,21 21,-21 0,21 0,-21 0,21 0,0 0,-21 0,21 0,-22 21,22 1,0-22,0 21,-21-21,21 21,0-21,0 0,0 21,0 0,-21-21,21 21,0-21,-21 22,21-1,0-21,0 21,0-21,0 21,0-21,0 21,0 0,0-21,0 22,0-22,21 0,-21 21,0-21,21 0,-21 0,21 21,1-21,-22 0,21 0,-21 0,21 0,-21 0,21 0,0 0,-21 0,21 0,-21 0,22 0,-1 0,-21 0,21 0</inkml:trace>
  <inkml:trace contextRef="#ctx0" brushRef="#br1" timeOffset="125977.9914">1503 5186,'0'0,"0"0,0 21,0-21,0 21,0-21,0 21,0 1,0-22,0 21,0-21,0 21,0-21,0 21,0 0,0-21,0 21,0-21,0 22,0-1,0-21,0 21,0-21,0 21,0-21,0 0,0 21,0 0,0-21,0 22,0-22,0 21</inkml:trace>
  <inkml:trace contextRef="#ctx0" brushRef="#br1" timeOffset="129400.9914">1820 5207,'0'0,"0"0,-21 0,21 0,-21 0,0 0,21 0,-22 0,22 21,0-21,0 0,-21 0,21 0,0 21,-21-21,21 22,0-22,0 21,0-21,-21 0,21 21,0-21,0 21,0 0,-21-21,21 0,0 21,0-21,0 22,0-1,0-21,0 21,0-21,0 21,0-21,0 21,0 0,0-21,0 0,0 22,0-22,21 0,0 0,-21 0,21 0,-21 0,21 0,-21 0,43 0,-22 0,0 21,-21-21,21 0,-21 0,0 0,21 0,-21 0,0-21,22 21,-22-22,0 1,0 21,0-21,0 21,0-21,0 21,0 0,-22 0,22 0,-21 0,21 0,0-21,-21 21,0 0,21 0,-21 0,21 0,-21 0,21 0,-22-21,1 21,21 0</inkml:trace>
  <inkml:trace contextRef="#ctx0" brushRef="#br1" timeOffset="145608.9913">2942 3662,'0'0,"0"21,0-21,0 42,0-42,0 43,0-22,0 0,0 0,0 22,0-22,0 0,0 0,0 0,0 0,0 1,0-22,0 21,0 0,0-21,0 21,0 0,0 0,0-21,0 22,0-22,0 21,0 0,0-21,0 21</inkml:trace>
  <inkml:trace contextRef="#ctx0" brushRef="#br1" timeOffset="147031.9913">2751 3662,'0'0,"22"0,-1 0,0 0,-21 0,21 0,-21 0,21 0,0 0,-21 0,22 0,20 0,0 0,-21 0,22 0,20 0,1 0,-22 0,-21 0,0 0,-21 0,22 0</inkml:trace>
  <inkml:trace contextRef="#ctx0" brushRef="#br1" timeOffset="149166.9913">3259 4043,'0'0,"0"0,22 0,-22 0,21 0,-21 0,0 0,21 0,-21 0,0-21,0 0,0 21,0-22,0 22,0-21,0 21,0-21,0 21,0-21,-21 21,21 0,-21 0,21 0,-22 0,1 0,21 0,-21 0,21 0,-21 0,21 0,-21 0,21 21,-21-21,21 21,-22-21,22 0,0 21,0-21,0 22,0-1,0-21,0 21,0-21,0 21,0 0,0-21,0 21,0-21,0 43,0-43,0 21,0-21,0 21,0-21,0 21,0-21,0 21,22-21,-22 0,21 0,0 0,-21 0,21 0,-21 0,21 0,0 0,-21 0,22 0,-1 0,-21 0,21 0,0 0,-21 0,21 0,-21 0,21 0,1 0,-22 0,21 0,-21 0,21 0,-21 0</inkml:trace>
  <inkml:trace contextRef="#ctx0" brushRef="#br1" timeOffset="151534.9913">3492 4022,'0'0,"0"0,0 0,0 21,0-21,0 21,0 0,0 0,0-21,0 22,0-1,0 0,0-21,0 21,0 0,0-21,0 21,0-21,0-21,0 0,0 0,0 21,0-21,0 0,0 21,0-22,0 22,0-42,21 42,-21-21,0-21,0 42,22-43,-1 43,-21-21,0 21,0 0,0-21,21 21,-21 0,0 0,0 21,0-21,0 0,21 21,-21 0,0-21,0 22,21-1,-21 0,0-21,0 21,0-21,21 0,-21 42,0-42,0 22,0-22,22 21,-1-21,-21 21,0 0,0-21,0 0,0 21,0-21,21 21,-21 1,0-22,0 0,0 0,0-22,0 22,0-21,21 21,-21-21,0 0</inkml:trace>
  <inkml:trace contextRef="#ctx0" brushRef="#br1" timeOffset="153606.9913">4339 3874,'0'-22,"0"22,0 0,-21 0,0 0,-1 0,22 0,-21 0,0 0,0 0,21 0,-21 0,21 0,-21 0,21 0,0 0,0 0,0 22,0-1,-22-21,22 0,0 21,0-21,0 0,0 42,22-42,-22 0,21 0,-21 0,0 21,21-21,-21 0,0 0,21 0,0 0,-21 0,21 0,-21 22,0-22,0 21,22-21,-22 0,0 0,0 21,21-21,0 0,-21 42,0-42,21 21,-21-21,0 22,0-22,0 21,0 0,0-21,0 0,0 21,-21-21,0 0,21 21,-21 0,21-21,-22 0,22 0,-21 22,0-22,21 0,0 21,-21-21,21 0,-21 0,0 0</inkml:trace>
  <inkml:trace contextRef="#ctx0" brushRef="#br1" timeOffset="154950.9913">4487 3683,'0'0,"0"0,0 0,0 42,0-42,0 22,0 41,0-42,0 22,0-22,0 21,0 0,0-20,0 20,0-21,0 0,0 22,0-43,0 21,0-21,0 42,0-42,21 21,-21 0,0 1,0 20,0-42,0 21,0-21,0 21,21-21,-21 21</inkml:trace>
  <inkml:trace contextRef="#ctx0" brushRef="#br1" timeOffset="155998.9913">4381 3958,'0'0,"21"0,1 0,20 0,-42 0,21 0,0 0,0 0,1 0,-22 0,42 0,-42 0,21 0,-21 0,21 0,0 0,-21 0,22 0</inkml:trace>
  <inkml:trace contextRef="#ctx0" brushRef="#br1" timeOffset="157838.9913">4678 4043,'0'0,"-22"0,1 0,21 21,-21-21,21 21,-21 0,0-21,21 0,0 22,0-22,0 21,0-21,0 21,0 0,0-21,0 21,0-21,0 21,0 1,0-22,0 21,0-21,0 0,21 0,-21 0,21 0,-21 0,0 0,0 0,0 0,0-21,21 21,0-22,-21 22,0 0,0-21,22 21,-22 0,0 0,21 0,-21-21,0 21,0-21,21 21,-21-21,21 21,-21-21,0 21,0-22,0 1,0 21,0 0,0 21,0-21,0 22,0-22,0 42,0-42,0 21,0-21,21 21,-21 0,0 1,0-22,21 21,-21-21,22 0,-22 21,0-21,21 0,-21 21,0-21,0 0</inkml:trace>
  <inkml:trace contextRef="#ctx0" brushRef="#br1" timeOffset="159270.9913">4826 4170,'0'0,"0"0,21 21,-21-21,0 21,0 0,0-21,21 22,-21-22,21 21,-21-21,21 0,-21 21,0 0,0-21,0 0,0 0,0 0,0-21,0 21,0-21,0 21,0-21,0-1,0 1,0 21,0-42,0 42,0-21,0 0,0-1,0 22,0-21,0 0,0 0,0 21,0-21,0 21,0 0,22 0,-1 0,-21 0,21 0,-21 0,21 0,0 0,0 0,-21 0,22 0,-22 0,21 0</inkml:trace>
  <inkml:trace contextRef="#ctx0" brushRef="#br1" timeOffset="160766.9913">5122 3747,'0'0,"0"0,0 21,0-21,0 21,0 21,0-21,0 1,0 41,0-21,0-20,0 20,0 0,0-21,0-21,0 43,0-43,0 21,0-21,0 21,0 0,0-21,0 21,21-21,-21 0,0 22,0-1,0-21,0 21,0-21,0 21,21-21,-21 0,0 21,0 0,0-21,22 0,-22 0,21 0,-21 0,42 0,-42 0,21 0,-21 0,43-21,-43 21,21 0,-21-21,0 21,0-21,0 0,0 21</inkml:trace>
  <inkml:trace contextRef="#ctx0" brushRef="#br1" timeOffset="161846.9913">5101 4106,'0'0,"0"0,0 0,21 0,0 0,0 0,-21 0,22 0,-1 0,0 0,0 0,0 0,-21 0</inkml:trace>
  <inkml:trace contextRef="#ctx0" brushRef="#br1" timeOffset="163541.9913">5355 4170,'0'0,"21"0,-21 0,21 0,0 0,-21 0,22 0,-22 0,0-21,21 21,-21-21,0 21,21-22,0 22,-21-21,0 0,21 21,-21 0,0 0,0-21,0 21,0-21,0 21,0 0,0-21,0-1,0 22,0 0,-21 0,0 0,21 0,-21-21,0 21,-1 0,22 0,-21 0,21 0,-21 0,0 0,21 0,0 0,-21 0,21 21,0 1,0 20,-21-42,21 21,0 0,-22 0,22 22,0-43,0 21,0-21,0 21,0-21,0 21,0 0,0-21,0 0,0 22,0-22,22 21,-22 0,0-21,21 0,-21 21,0-21,0 0,21 0,-21 0,21 0,0 21,-21-21,21 0,-21 0,22 0,-1 0,-21 0,21 0,-21 0,21 0,-21 0,21 0,0 0,-21 0,22 0,-22 0</inkml:trace>
  <inkml:trace contextRef="#ctx0" brushRef="#br1" timeOffset="165157.9913">5651 4170,'0'0,"0"0,0 0,0 21,0-21,0 21,0 0,0 22,0-43,0 21,21 0,-21 0,0-21,22 21,-22-21,0 0,-22 0,22-21,0 0,0 21,-21-42,21 21,0-1,0 22,0-21,0 21,0-21,0 0,0 21,0-21,0 21,0-21,0 21,0-22,0 1,0 21,0-21,0 21,0-21,0 0,0 21,0-21,0 21,0-22,0 22,0 0,21 0,1 0,-1 0,-21 0,21 0,0 0,0 0,-21 0,43 0,-43 0,21 0,0 0,0 0,0 0,22 0,-22 0,42 0,-42 0,-21 0,22 0</inkml:trace>
  <inkml:trace contextRef="#ctx0" brushRef="#br1" timeOffset="168261.9913">3132 4720,'0'0,"0"-21,0 21,0-21,0 21,0 0,0 0,-21 0,21 0,-21 0,0 0,0 0,21 0,-21 0,-1 0,22 0,-21 0,21 0,-21 0,21 21,0-21,-21 21,0-21,21 21,0-21,0 22,0-1,0-21,0 21,0-21,0 21,0 0,0-21,0 21,0-21,0 0,21 0,-21 22,0-22,21 0,-21 0,21 0,0 0,1 0,-22 0,42 0,-21 0,-21 0,21 0,0 0,-21 0,22 0,-22 0,21 0,0 0,-21 0,21 0,-21 0,21 0,-21 0,0 0,0-22,21 22,-21 0,22 0,-22-21,0 0,0 21,0-21,0 21,0-21,0 0,0 21,0-22,0 22,0 0,0 0,0 22,0-1,0 21,0-21,0 0,0 22,0-22,0 0,0 21,0-42,0 22,0-1,0 0,0 0,0-21,0 0,0 21,0 0,0-21,0 22,0-22,0 21,0-21,0 21,0 0,0-21,0 21,0-21,0 21,0 1,0-22,0 21,0-21,0 0,0 0,0-21,21-1,-21 1,0 0,0 0,0 21,0-21,21 0,0 21</inkml:trace>
  <inkml:trace contextRef="#ctx0" brushRef="#br1" timeOffset="170517.9913">3429 4763,'0'0,"0"0,0 21,0-21,0 42,0-21,0 0,0 22,0-43,0 21,0-21,0 21,0-21,0 21,0 0,0-21,0 22,0-22,0 21,0 0,0-21,0 0,0 0,21 0,0 0,-21 0,0 0,21 0,-21-21,0 21,0-21,0 21,21 0,-21 0,0 0,22-22,-1 22,-21-21,0 21,21-21,-21 21,21 0,-21-21,21 21,-21 0,0-21,0 0,0 21,0-22,21 22,-21 0,0 0,0-21,0 21,0-21,0 0,0 21,0-21,0 21,0-21,22 21,-22 0,0 21,0 21,0-21,0 0,0 1,0 20,0-21,0 0,21 0,-21 1,0-22,0 21,0 0,0-21</inkml:trace>
  <inkml:trace contextRef="#ctx0" brushRef="#br1" timeOffset="172173.9913">3831 4974,'21'0,"0"0,0 0,1 0,-22 0,21 0,0 0,-21 0,21 0,-21 0,21 0,-21-21,0 21,0 0,21 0,1-21,-22 21,0-21,0 21,-22-21,22 21,-21-22,0 22,0 0,21-21,0 21,-21 0,21 0,-21 0,-1 0,22 0,-21 0,21 0,0 0,-21 21,21-21,0 22,-21-22,21 21,0 0,0-21,0 21,0-21,0 21,0 0,0-21,0 22,0-22,0 21,0-21,0 21,0-21,0 21,0-21,0 21,0-21,21 0,-21 21,0 1,21-22,-21 0,0 0,21 21,1-21,-22 0,21 0,-21 0,42 0,-42 0,21 0,0 0,1 0,-22 0</inkml:trace>
  <inkml:trace contextRef="#ctx0" brushRef="#br1" timeOffset="173981.9913">4360 4847,'0'0,"-21"0,21 0,-42 0,42 0,-22 0,1 0,0 0,0 0,21 0,-21 0,21 21,0-21,0 0,0 22,0-1,0-21,0 21,0-21,0 21,0 0,21 0,-21-21,21 22,0-22,-21 21,21-21,-21 0,0 21,22-21,-22 0,21 0,-21 21,0 0,0-21,21 0,-21 21,0-21,0 0,0 0,-21 0,0 0,21 22,-22-22,22 0,-21 0,0 21,21-21,-21 0,21 21,0-21,-21 0,0 0,-1 0,22 0,-21 0,21 0,-21 0</inkml:trace>
  <inkml:trace contextRef="#ctx0" brushRef="#br1" timeOffset="175325.9913">4466 4657,'0'0,"0"0,0 21,0 21,0 1,0-22,0 21,0 0,0 1,0-22,0 21,21 1,-21-43,0 42,0-42,0 21,0-21,0 21,0 0,0-21,21 22,-21-22</inkml:trace>
  <inkml:trace contextRef="#ctx0" brushRef="#br1" timeOffset="176557.9913">4402 4932,'0'0,"0"0,22 0,-22 0,21 0,-21 0,21 0,-21 0,21 0,0 0,-21 0,21 0,-21 0,22 0,-1 0,-21 0,21 0,-21 0,21 0</inkml:trace>
  <inkml:trace contextRef="#ctx0" brushRef="#br1" timeOffset="177309.9913">4678 4932,'0'0,"0"21,0-21,0 21,0 0,0 22,0-22,21 0,-21 0,0 0,0 22,0-43,21 0,-21 0</inkml:trace>
  <inkml:trace contextRef="#ctx0" brushRef="#br1" timeOffset="177829.9913">4783 4678</inkml:trace>
  <inkml:trace contextRef="#ctx0" brushRef="#br1" timeOffset="179605.9913">4932 4932,'0'0,"0"0,0 0,-22 0,22 21,0 0,0-21,-21 21,21-21,0 22,0-1,-21-21,21 0,0 21,0-21,0 21,0-21,0 21,0 0,0-21,0 22,0-22,0 21,0 0,0-21,0 21,0-21,21 0,-21 0,21 0,1 0,-22 0,21 0,-21 0,21 0,0 0,-21 0,21 0,-21 0,21 0,-21 0,22 0,-22 0,0-21,21 21,-21 0,21-21,-21 21,0 0,0-21,0 21,0-22,0 1,0 21,0-21,0 21,0 0,0-21,0 21,0 0,0-21,-21 21,21-21,-21 21,21 0,0 0,-22-22,22 22</inkml:trace>
  <inkml:trace contextRef="#ctx0" brushRef="#br1" timeOffset="181300.9913">5186 4995,'0'22,"0"-1,0 0,0-21,0 21,0 0,0 0,0-21,0 22,0-1,0-21,0-21,21-22,-21 22,0 0,21-21,-21 42,21-22,-21 1,0 0,0 21,21 0,-21-21,0 21,0-21,21 21,1-21,-22 21,0 0,21 21,-21 0,21-21,0 21,-21 0,0 0,21 1,-21-1,0-21,21 21,-21 0,22 0,-22-21,0 21,0-21,21 0,-21 22,0-22,0 0,0 21,21 0,-21-21,0-21,0 21,0-21,21-1,0 1,-21 21,0-21,0 21,0-21,0 21</inkml:trace>
  <inkml:trace contextRef="#ctx0" brushRef="#br1" timeOffset="183748.9913">5842 4847,'-21'0,"-1"0,1 0,-21 0,21 0,0 0,-22 0,1 0,21 0,0 0,-1 0,22 0,0 0,0 0,0 21,0-21,0 22,0-1,0-21,0 0,0 21,22-21,-22 0,21 21,0-21,-21 21,0-21,21 0,-21 0,21 0,0 0,-21 21,0-21,22 0,-22 0,0 22,0-22,21 0,-21 21,21 0,-21-21,21 0,-21 21,0-21,0 0,0 21,21-21,-21 21,0-21,0 22,0-22,0 21,0-21,0 0,0 21,0 0,-21-21,21 0,-21 0,21 0,-21 0,21 0,-21 0,21 21,-22-21,1 0,21 0,-21 0,-21 0,21 0,-1 21,1-21,0 0</inkml:trace>
  <inkml:trace contextRef="#ctx0" brushRef="#br1" timeOffset="189484.9913">7048 5249,'21'0,"-21"22,22-22,-1 21,0 0,-21 0,0 0,0-21,0 21,21 1,-21-22,0 21,21-21,-21 0,0 21,21-21,-21 0,0-21,22 21,-1-21,0-1,-21 22,0-21,42 21,-42-21,21-21,-21 21,22-22,-1 43,-21-21,21-21,0 42,0 0,-21 0,21 0,1 0,-22 0,21-21,-21 21,21-22,0 22,-21-21,21 21,-21-21,21 21,-21-21,22 0,-1 21,21 0,-21-21,0-1,43 22,-64 0,21 0,-21-21,21 21,-21-21,0 21,0-21,0 21,21-21,-21 0,0 21,0-22,22 22</inkml:trace>
  <inkml:trace contextRef="#ctx0" brushRef="#br1" timeOffset="196084.9913">8657 3662,'0'0,"0"-21,0 0,0 21,0-22,21 22,0 0,-21-21,21 21,-21 0,22 0,-1 0,-21 0,21 0,-21 0,0 0,0 0,21 0,-21 0,21 21,-21-21,0 0,21 0,-21 22,0-22,22 21,-22 0,0-21,0 0,0 21,0 0,21-21,-21 21,0-21,0 43,0-43,0 21,0-21,0 21,0-21,0 21,0 0,0-21,0 22,0-22,0 21,0 0,0-21,-21 21,21-21,0 21,0-21,0 21,-22 1,22-22,0 0,0 21,-21-21,0 0,21 0,0 0,-21 0,21 0,-21 0,0 0,21 0,-22 0,22 0,-21 21,21-21,-21 0,0 0,21 0,0-21,0 21,0 0,-21-21,21-1,0 22,0-21,0 21,0-21,0 21,0-21,0 21,0-21,0 21,21 0,-21 0,21 0,-21 0,21 0,-21 0,21 0,-21 0,22 0,-22 0,21 0,-21 0,21 21,-21-21,21 0,0 0,-21 0,21 0,-21 21,22-21,-22 0,21 21,-21-21,21 0,-21 0,21 21,-21-21,21 22,0-22,-21 21,22-21,-22 21,21 0,-21-21,21 0,-21 0,21 21,-21-21,0 21</inkml:trace>
  <inkml:trace contextRef="#ctx0" brushRef="#br1" timeOffset="197884.9913">8488 4233,'0'0,"21"0,-21 0,42 0,-42 0,21 0,0 0,1 0,-1 0,21 0,-21 0,22 0,-22 0,0 0,0 0,-21 0,21 0,0 0,1 0,-1 0,0 0,-21 0,21 0,-21 0,21 0,-21 0,21 0,1 0,-22 0,21 0,-21 0,21 0,0-21,-21 21,21 0,-21 0,43 0,-43 0,21 0,-21 0,0 0,21 0,-21 0,21 0,0 0,-21 0,21 0,-21 0,22 0,-1 0,-21 0</inkml:trace>
  <inkml:trace contextRef="#ctx0" brushRef="#br1" timeOffset="199339.9913">8593 4403,'0'0,"0"21,0-21,0 42,0-42,0 21,0 1,0-1,0 0,0 0,0 0,0 0,0 1,0-22,0 21,0-21,0 21,0-21,0 21,0 0,0-21,0 21,0-21,0 22,0-1,0-21,0 21,0-21,0 21</inkml:trace>
  <inkml:trace contextRef="#ctx0" brushRef="#br1" timeOffset="203259.9913">8869 4466,'0'0,"0"0,0 21,0-21,0 0,0 22,-22-22,22 0,0 21,0-21,0 21,0 0,0-21,0 21,0-21,0 21,0-21,0 22,0-1,-21-21,21 0,0 21,0-21,0 21,0 0,0-21,0 21,0-21,0 22,0-22,0 21,0 0,0-21,0 21,0-21,0 21,0 0,21-21,-21 0,22 0,-22 0,21 0,-21 22,21-22,-21 0,21 0,-21 0,21 0,-21 0,21 0,1 0,-22 0,21 0,-21 0,21 0,-21-22,21 22,-21-21,0 21,0 0,21 0,-21-21,0 21,21 0,-21-21,0 21,0-21,0 21,22-21,-22 21,0-22,0 22,21-21,-21 0,0 21,0-21,0 21,0 0,0-21,0 0,0 21,0-22,0 22,-21-21,21 21,-22 0,22-21,0 21,0-21,-21 21,21 0,-21 0,21-21,-21 21,21 0,-21 0,21-21,0 21,-21 0,-1 0,22-22,0 22</inkml:trace>
  <inkml:trace contextRef="#ctx0" brushRef="#br1" timeOffset="226410.9913">9779 3577,'0'0,"0"0,0 21,0 1,0-22,0 21,0 0,0 0,0 0,0-21,0 21,0 1,0-1,0-21,0 21,0-21,0 21,0 0,0-21,0 21,0-21,0 22,0-1,-21-21,21 21,0-21,0 21,0-21,0 21,0 0,0-21,0 22,0-22,0 21,0 0,0-21,0 21,0-21,0 21,0-21,0 21</inkml:trace>
  <inkml:trace contextRef="#ctx0" brushRef="#br1" timeOffset="228594.9913">9821 3577,'0'0,"0"0,0 0,0 21,0 1,42-22,-42 42,0-21,0 0,22 22,-1-22,-21 0,21-21,-21 21,21-21,-21 21,0 0,21-21,-21 22,0-22,0 21,21-21,-21 21,0-21,0-21,0 21,22-21,-1 21,-21-22,0 1,21 21,-21-21,21 21,-21 0,21-21,-21 0,0 21,0 0,0-21,21 21,-21-22,22 22,-22-21,21 21,-21 0,0-21,0 21,0 0,0-21,21 21,-21 0,0 0,0-21,21 0,-21 21,0 0,0-22,0 22,0 22,0-1,0 0,0 0,0 21,0 22,0-22,0 1,0-1,0 0,0 1,0-1,0-42,0 21,0 0</inkml:trace>
  <inkml:trace contextRef="#ctx0" brushRef="#br1" timeOffset="231330.9913">10350 3874,'0'0,"0"0,0 21,0-21,0 21,0 0,0 0,0-21,0 21,0 1,0-22,0 21,0-21,0 21,0-21,0 21,21 0,1-21,-22 0,21 0,-21 0,21 0,-21 0,0 0,21 0,-21 0,21-21,-21 21,21 0,-21 0,22 0,-1 0,-21-21,0 21,0 0,0-21,21 21,-21 0,0-21,0-1,0 22,0-21,0 21,0-21,21 21,-21-21,0 21,0 0,0-21,0 21,0 21,0 0,0-21,0 21,0 0,0 1,0-1,0 0,0 0,0 0,0 0,0-21,0 22,0-1,0 0,0-21,0 21,0-21,0 21,0 0,0-21,0 22,0-22,0 21,0-21,21 21,-21 0,0-21,0 21,0-21,-21 0,21 0,-42 0,21 0,-1 0,-20 0,21 0,21 0,-21 0,0 0,21 0,-22 0,22 0,-21 0,21 0,-42 0,42 0,-42 0,42 0,-22 0,22 0,-21 0</inkml:trace>
  <inkml:trace contextRef="#ctx0" brushRef="#br1" timeOffset="233673.9913">11155 3916,'21'-21,"-21"21,21-43,-21 43,0-21,21 0,0 21,-21-21,0 21,0-21,0 21,0-21,0-1,0 22,0-21,0 21,0-21,0 21,0-21,0 0,0 21,0-21,0 21,0 0,-21 0,21-22,-21 22,21 0,-21 0,21 0,-21 0,-1 0,22 0,-21 0,21 0,-21 0,21 0,0 0,-21 0,21 0,-21 22,21-22,0 21,0 0,0 0,0-21,0 21,0 0,0 1,0-1,0 0,0 0,0 21,0-20,0 20,0 0,0-21,0 1,21 20,-21-21,0 0,0-21,0 43,0-43,0 21,0-21,0 0,0 21,0 0,0 0,0-21,0 21,0 1,0-1,0 0,0-21,0 21,0 0,0 0,0-21,0 22,0-1,0-21,0 21,0-21,0 21,0 0,0-21,0 21,0-21,21 0,-21 22,0-22,0 21,0 0,0-21,0 21</inkml:trace>
  <inkml:trace contextRef="#ctx0" brushRef="#br1" timeOffset="234993.9913">10943 4128,'0'0,"0"0,0-22,21 22,0 0,-21 0,21 0,-21 0,43 0,-43 0,21 0,0 0,0 0,-21 0,21 0,-21 0,22 0,-22 0,21 0,0 0,-21 0,21 0,-21 0,21 0,0 0,-21 0,22 0,-22 0</inkml:trace>
  <inkml:trace contextRef="#ctx0" brushRef="#br1" timeOffset="236713.9913">11303 4106,'0'0,"0"0,0 0,21 22,-21-1,0-21,0 21,0-21,0 21,0-21,0 21,0 0,0-21,0 0,0 0,0-21,0 21,0-21,0 21,0-21,0 21,0-21,0 0,0 21,0-22,0 22,0-21,0 0,0 21,0-21,0 21,0-21,0 21,0 0,21 0,-21 0,42 0,-42 0,22 0,-22 0,21 0,-21 0,21 0,0 0,-21 0,21 0,-21 0</inkml:trace>
  <inkml:trace contextRef="#ctx0" brushRef="#br1" timeOffset="238593.9913">11641 4022,'0'0,"0"0,0 0,-21 0,21 0,-21 0,21 0,0 0,0 21,0-21,0 21,-21-21,21 21,0-21,0 0,0 21,0-21,0 22,0-1,0-21,0 21,0-21,0 21,0-21,0 21,0 0,0-21,0 22,0-22,0 0,0 0,0 0,21 0,0 0,-21 0,21 0,-21 0,0 0,22 0,-22 0,0 0,21-22,-21 1,21 21,-21 0,0-21,21 21,-21-21,0 21,0-21,0 0,0 21,0-22,0 22,0-21,0 0,0 21,0-21,0 21,0 0,0 21,0 0,0 0,0-21,0 43,21-43,-21 21,21 0,-21 0,0-21,0 21,0-21,0 22,0-1,0-21,22 21,-22-21,0 21,0-21,0 21,0-21</inkml:trace>
  <inkml:trace contextRef="#ctx0" brushRef="#br1" timeOffset="240225.9913">12022 4022,'0'0,"0"0,-21 0,21 0,-21 0,21 0,-21 0,21 0,0 21,-21 0,0-21,21 21,0-21,0 21,0 1,-22-22,22 21,0-21,0 21,0-21,0 21,0 0,0 0,0-21,0 22,0-1,0-21,0 21,0-21,0 21,0 0,0-21,22 0,-1 0,-21 0,21 0,-21 0,21 0,-21 0,21 21,0-21,-21 0,22 0,-22 0,21 0,0 0,-21 0,0 0,0 0,0-21,21 21,-21-21</inkml:trace>
  <inkml:trace contextRef="#ctx0" brushRef="#br1" timeOffset="241465.9913">12213 3620,'0'0,"0"0,0 21,0 0,0 0,0 0,0 43,0-1,0-42,0 22,0-1,0 0,0-20,0-1,0 0,0-21,0 42,0-21,0 1,0-22,0 21,0 0,0 0,0 0,0-21,0 21,0 1,0-22,0 21,0-21,0 0</inkml:trace>
  <inkml:trace contextRef="#ctx0" brushRef="#br1" timeOffset="242481.9913">12107 3831,'0'0,"21"0,-21 0,43 0,-1 0,-42 0,21 21,0-21,0 0,-21 0,22 0,-1 0,0 0,-21 0,21 0,-21 0,21 0,0 0,-21 0,22 0,-22 0,21 0</inkml:trace>
  <inkml:trace contextRef="#ctx0" brushRef="#br1" timeOffset="243337.9913">12340 4085,'0'0,"0"0,0 43,0-22,0 0,0 0,0 0,0 0,0 1,0-22,0 21,0 0,0-21,21 21,-21-21,0 0,0 21,21 0,-21-21,0 0</inkml:trace>
  <inkml:trace contextRef="#ctx0" brushRef="#br1" timeOffset="244073.9913">12361 3958</inkml:trace>
  <inkml:trace contextRef="#ctx0" brushRef="#br1" timeOffset="245617.9913">12573 4128,'0'0,"-21"0,21 0,-22 21,22-21,0 0,-21 21,21-21,0 21,0-21,0 21,0 0,0-21,0 22,0-22,0 21,0-21,0 21,0 0,0-21,0 0,0 0,21 0,1 0,-22 0,21 0,-21 0,21 0,-21-21,21 21,0 0,-21 0,0-21,0 21,21-21,-21 21,0-22,0 1,0 21,0-21,0 21,0-21,0 21</inkml:trace>
  <inkml:trace contextRef="#ctx0" brushRef="#br1" timeOffset="247473.9913">12721 4170,'0'0,"0"0,0 21,0 0,0 0,0 22,0-22,0 0,0 21,0-42,0 22,0-1,0 0,21-21,-21 0,0-21,0 0,0-1,0-20,0 21,0-21,0 20,0-20,0 21,0 0,21 0,-21 21,0-22,21 22,-21 0,0 0,0 0,0 22,0-22,22 21,-22 0,21-21,-21 21,21 0,-21 0,21 1,-21-22,21 0,-21 42,0-42,21 0,-21 0,0 21,0-21,22 21,-1-21,-21 21,0-21,21 0,-21 22,0-22,0 0,21 0,-21 21</inkml:trace>
  <inkml:trace contextRef="#ctx0" brushRef="#br1" timeOffset="249097.9913">13187 4128,'0'0,"-22"0,22 0,-21 0,-21 0,21 0,0 0,21 0,-22 0,22 0,-21 0,21 0,0 0,0 21,-21-21,21 21,0-21,0 21,0-21,0 21,0-21,21 43,-21-43,21 21,-21-21,43 21,-43 0,21-21,0 21,-21 0,21-21,0 22,-21-22,22 0,-22 0,21 21,-21-21,0 0,21 0,0 0,-21 21,0-21,0 21,0-21,0 0,-21 0,21 21,-21-21,21 0,-21 0</inkml:trace>
  <inkml:trace contextRef="#ctx0" brushRef="#br1" timeOffset="252096.9913">9842 4636,'0'0,"0"0,0 0,0 21,0 0,0 0,0 0,0 0,0 1,21-22,-21 21,0 0,0-21,22 21,-22-21,0 21,21 0,-21-21,0 22,0-22,0 0,0 21,0-21,21 0,-21 0,21-21,-21-1,21 22,-21-21,0 21,0-21,21 21,1-21,-22 0,21 0,-21 21,0-22,0 22,0-21,21 21,-21 0,21 0,-21 0,0-21,21 21,-21 0,0-21,0 21,0 0,0 21,0 21,21-42,-21 43,22-43,-22 42,21-42,0 21,-21-21,0 21,21-21,-21 0,0 22,21-1,0-21,-21 0,0 0,0-21,0-22,0 43,22-21,-22 0,0 0,21 21,0-21,-21-1,0 22,0-21,0 21</inkml:trace>
  <inkml:trace contextRef="#ctx0" brushRef="#br1" timeOffset="253752.9913">10541 4826,'0'0,"0"0,0 0,0-21,21 21,0-21,-21 0,0 21,0-22,21 22,-21 0,0-21,0 0,0 21,0-21,0 21,0-21,0 0,0 21,-21 0,21 0,-21 0,0 0,21 0,-21 0,-1 0,1 0,21 0,-21 0,21 0,0 21,0-21,-21 0,0 0,21 21,0-21,0 21,0 0,0-21,0 21,0-21,0 22,0-22,0 21,0 0,0-21,0 21,0-21,0 0,0 42,0-42,21 0,-21 22,0-22,0 0,0 21,21-21,-21 21,0-21,0 0,21 0,0 0,-21 0,0 21,22-21,-22 0,21 0,-21 0,21 0,0 0,-21 0,42 0,-42 21,22-21,-22 0,21 0,0 0,-21 0</inkml:trace>
  <inkml:trace contextRef="#ctx0" brushRef="#br1" timeOffset="254992.9913">10752 4805,'0'0,"0"0,0 21,0-21,0 21,0 0,0 1,0-22,0 21,0 0,22 0,-22-21,0 0,0 0,0-21,0 0,0 0,0-22,0 22,0-21,0 21,-22 21,22-22,0 22,0-21,0 0,0 21,0-21,0 21,0 0,22 0,-22 0,0 0,21 0,-21 0,21 0,0 0,0 0,0 21,22 0,-22-21,0 0,0 0</inkml:trace>
  <inkml:trace contextRef="#ctx0" brushRef="#br1" timeOffset="256672.9913">11049 4847,'21'0,"0"0,-21 0,21 0,-21 0,0-21,0 0,21 21,-21-21,0 21,22 0,-22-21,0-1,0 22,0-21,0 21,-22 0,22 0,-21 0,21-21,0 21,-21 0,0 0,21 0,0 0,0 21,0-21,-21 0,21 21,0 1,0-22,-21 21,21-21,-22 21,22 0,0-21,0 21,0-21,0 21,0-21,0 22,0-1,0-21,0 21,0-21,0 21,0 0,0-21,0 21,22-21,-22 0,0 22,21-22,-21 0,21 0,0 0,0 0,-21 0,43 0,-43 0,21 0,-21 0,21 0,-21 0</inkml:trace>
  <inkml:trace contextRef="#ctx0" brushRef="#br1" timeOffset="258496.9913">11260 4868,'0'0,"0"0,0 22,0-1,0 0,0-21,0 21,0 0,0-21,0 21,0-21,0 22,0-22,0-43,0 22,22 0,-22-21,0 42,21-22,-21 22,0-21,0 21,21-21,-21 21,21 0,-21-21,21 21,-21 0,0-21,21 21,-21 0,0 0,0 0,0 0,0 0,0 21,0 0,0 0,22-21,-1 21,-21 1,0-1,21 0,-21 0,0-21,21 21,-21-21,0 0,0 21,0-21</inkml:trace>
  <inkml:trace contextRef="#ctx0" brushRef="#br1" timeOffset="259248.9913">11536 4466,'0'0,"0"21,0 1,0-1,0 0,0 0,0 0,0-21,0 21,0-21,0 22,0-1</inkml:trace>
  <inkml:trace contextRef="#ctx0" brushRef="#br1" timeOffset="261112.9913">11726 4466,'0'0,"0"21,0 1,0-1,0 0,0 0,0 21,0 1,0-22,0 21,0 1,0-43,0 42,0-42,0 21,0-21,0 21,0 0,0-21,0 22,0-22,0 42,0-42,0 21,0-21,0 21,0-21,0 21,0 1,0-22,0 21,0-21,21 0,-21 21,0-21,0 0,0-21,0 21,0-21,0-1,21 22,-21-21,0 21,0 0,0-21</inkml:trace>
  <inkml:trace contextRef="#ctx0" brushRef="#br1" timeOffset="262480.9914">11641 4784,'0'0,"22"0,-1 0,-21 0,21 0,-21 0,21 0,-21-21,21 21,-21 0,21 0,-21 0,0 0,22 0,-1 0,-21 0,21 0,-21 0,21 0,-21 0,21 0,0 0,-21 0</inkml:trace>
  <inkml:trace contextRef="#ctx0" brushRef="#br1" timeOffset="264744.9914">12403 4763,'0'-22,"0"22,-21 0,21 0,-21-21,21 21,-21 0,0 0,21 0,-21 0,21 0,-43 0,43 0,-21 0,0-21,0 21,21 0,-21 0,21 21,0-21,-22 0,22 0,-21 21,21 1,-21-1,21-21,0 21,0-21,0 21,0-21,0 21,0 0,0-21,0 22,0-22,21 21,-21-21,21 0,-21 0,22 0,-22 0,21 0,0 0,-21 0,21 0,0 0,0 0,22 0,-22 0,0 0,0 0,-21 0,0-21,21 21,-21 0,0-22,0 1,22 21,-22 0,0-21,0 21,0 0,21-21,-21 0,0 21,0-21,0 21,0 0,0 0,0 0,0 42,0-21,0 0,0 22,0-22,0 0,0 42,0 1,0-43,0 21,-21-20,21 20,0-42,0 42,0-42,0 21,0-21,0 22,0-1,0-21,0 21,0-21,0 21,0-21,0 21,0 0,0-21,0 22,0-22,0 21,0 0,0-21,-22 0,22 0,-21-21,21-22,-21 43,0-21,21-21,0 21,0 21,-21-21,21 21,-21-22,21 1,0 21,-22 0,22-21,0 21,0 0</inkml:trace>
  <inkml:trace contextRef="#ctx0" brushRef="#br1" timeOffset="266056.9914">12657 4805,'0'0,"-21"0,21 0,0 0,-21 0,21 0,-21 21,0-21,21 0,-21 21,21 0,0-21,0 22,0-1,0 0,0-21,0 21,0-21,0 21,0 0,0-21,0 0,0 0,0 0,0 22,21-22,0 0,-21 0,21 0,-21 0,21 0,0 0,-21 0,22 0,-22 0,0 0,21 0,-21 0,0 0,0-22,21 1,-21 21,0-21,0 21,0-21,0 0,0 21,0-21,0 21,0-22,0 22,0-21</inkml:trace>
  <inkml:trace contextRef="#ctx0" brushRef="#br1" timeOffset="267728.9914">12806 4826,'0'0,"0"21,0-21,-22 21,22 1,0-1,-21 21,21-42,0 21,0-21,0 21,0 1,0-22,0 21,0-21,0 21,0-21,0 21,0 0,0-21,21 0,-21 0,22 0,-1 21,-21-21,21 0,-21 0,21 0,-21 0,21 0,0 0,-21 0,22 0,-22 0,21 0,-21 0,21 0,0 0,0 0,-21 0,21 0,1 0,-22 0,0 0,0 0,0-21,0 0,0 21,0-21,0 21,0-21,0 21,-22-21,22-1,0 22,0-21,0 21,0 0,-21 0,21-21,0 21,-21-21,21 21,-21-21,0 21,21 0,0 0,-21 0,21-21,0-1,-22 22</inkml:trace>
  <inkml:trace contextRef="#ctx0" brushRef="#br1" timeOffset="270647.9914">13187 4911,'0'0,"0"0,-22 0,1 0,21 0,0 0,-21 0,21 0,0 21,0-21,0 21,0 0,0-21,0 21,0 1,0-1,0 0,0 0,0-21,21 0,-21 21,21-21,-21 0,22 0,-22 0,21 0,0 0,-21 0,21 0,-21 0,21-21,0 0,1 21,-22-21,21 0,-21 21,0-22,0 22,0-21,0 21,0-21,0 0,0 21,0-21,0 21,0-21,0-1,0 22,0-21,0 21,0-42,0 42,0-21,0 21,0-43,0 43,0-21,0 21,0-21,0 21,0-21,0 0,0 21,21-21,-21 21,0-22,0 1,0 21,0 21,0-21,0 22,0 20,0-21,0 0,0 22,0-1,0-21,0 21,0 1,0-22,0 0,0 21,0-20,0-1,0-21,0 21,0-21,0 21,0 0,0-21,0 21,0-21,0 22,0-22,0 21,0 0,0-21,0 21,0-21,0 0,0 0,0 0,21-21,-21 0,0 0,0 21,21-22,-21 1,0 21,0 0,0-21,0 21,21-21,-21 21,0-21,0 0</inkml:trace>
  <inkml:trace contextRef="#ctx0" brushRef="#br1" timeOffset="272463.9914">13652 5207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14/08/2016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76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14/08/2016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773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14/08/2016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283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14/08/2016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021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14/08/2016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76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14/08/2016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561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14/08/2016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903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14/08/2016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354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14/08/2016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152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14/08/2016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320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9860-F23A-449F-AB79-F084F73E2ACA}" type="datetimeFigureOut">
              <a:rPr lang="en-GB" smtClean="0"/>
              <a:t>14/08/2016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999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0E9860-F23A-449F-AB79-F084F73E2ACA}" type="datetimeFigureOut">
              <a:rPr lang="en-GB" smtClean="0"/>
              <a:t>14/08/2016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2C8DCB-CA33-4B61-A52C-DECDB8487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939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917527"/>
            <a:ext cx="7772400" cy="1470025"/>
          </a:xfrm>
        </p:spPr>
        <p:txBody>
          <a:bodyPr/>
          <a:lstStyle/>
          <a:p>
            <a:r>
              <a:rPr lang="en-GB" dirty="0" smtClean="0">
                <a:latin typeface="Trebuchet MS" panose="020B0603020202020204" pitchFamily="34" charset="0"/>
              </a:rPr>
              <a:t>The continuous improvement of learning and teaching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484712"/>
            <a:ext cx="6400800" cy="1752600"/>
          </a:xfrm>
        </p:spPr>
        <p:txBody>
          <a:bodyPr/>
          <a:lstStyle/>
          <a:p>
            <a:r>
              <a:rPr lang="en-GB" dirty="0" smtClean="0">
                <a:latin typeface="Trebuchet MS" panose="020B0603020202020204" pitchFamily="34" charset="0"/>
              </a:rPr>
              <a:t>Framework overview</a:t>
            </a:r>
            <a:endParaRPr lang="en-GB" dirty="0">
              <a:latin typeface="Trebuchet MS" panose="020B0603020202020204" pitchFamily="34" charset="0"/>
            </a:endParaRPr>
          </a:p>
        </p:txBody>
      </p:sp>
      <p:pic>
        <p:nvPicPr>
          <p:cNvPr id="5122" name="Picture 2" descr="ehslr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931168"/>
            <a:ext cx="1800200" cy="1800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161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>
                <a:latin typeface="Trebuchet MS" panose="020B0603020202020204" pitchFamily="34" charset="0"/>
              </a:rPr>
              <a:t>Learning and teaching is </a:t>
            </a:r>
            <a:r>
              <a:rPr lang="en-GB" dirty="0">
                <a:latin typeface="Trebuchet MS" panose="020B0603020202020204" pitchFamily="34" charset="0"/>
              </a:rPr>
              <a:t>at the heart of what we do. </a:t>
            </a:r>
            <a:endParaRPr lang="en-GB" dirty="0" smtClean="0">
              <a:latin typeface="Trebuchet MS" panose="020B0603020202020204" pitchFamily="34" charset="0"/>
            </a:endParaRP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As </a:t>
            </a:r>
            <a:r>
              <a:rPr lang="en-GB" dirty="0">
                <a:latin typeface="Trebuchet MS" panose="020B0603020202020204" pitchFamily="34" charset="0"/>
              </a:rPr>
              <a:t>a school, we should be focused on the relentless pursuit of excellence in the classroom, evaluating this against the quality of student experiences and outcomes.</a:t>
            </a: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 </a:t>
            </a:r>
          </a:p>
          <a:p>
            <a:r>
              <a:rPr lang="en-GB" dirty="0">
                <a:latin typeface="Trebuchet MS" panose="020B0603020202020204" pitchFamily="34" charset="0"/>
              </a:rPr>
              <a:t>Guiding our work should be a simple principle: </a:t>
            </a:r>
            <a:r>
              <a:rPr lang="en-GB" b="1" dirty="0">
                <a:latin typeface="Trebuchet MS" panose="020B0603020202020204" pitchFamily="34" charset="0"/>
              </a:rPr>
              <a:t>no matter how good our </a:t>
            </a:r>
            <a:r>
              <a:rPr lang="en-GB" b="1" dirty="0" smtClean="0">
                <a:latin typeface="Trebuchet MS" panose="020B0603020202020204" pitchFamily="34" charset="0"/>
              </a:rPr>
              <a:t>learning and teaching is</a:t>
            </a:r>
            <a:r>
              <a:rPr lang="en-GB" b="1" dirty="0">
                <a:latin typeface="Trebuchet MS" panose="020B0603020202020204" pitchFamily="34" charset="0"/>
              </a:rPr>
              <a:t>, </a:t>
            </a:r>
            <a:r>
              <a:rPr lang="en-GB" b="1" dirty="0" smtClean="0">
                <a:latin typeface="Trebuchet MS" panose="020B0603020202020204" pitchFamily="34" charset="0"/>
              </a:rPr>
              <a:t>we should always be trying to make it better.</a:t>
            </a:r>
            <a:endParaRPr lang="en-GB" dirty="0">
              <a:latin typeface="Trebuchet MS" panose="020B0603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7836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/>
          <a:srcRect l="7823" t="4734" r="57555" b="15384"/>
          <a:stretch/>
        </p:blipFill>
        <p:spPr bwMode="auto">
          <a:xfrm>
            <a:off x="1115616" y="1700808"/>
            <a:ext cx="6768752" cy="422353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 smtClean="0">
                <a:latin typeface="Trebuchet MS" panose="020B0603020202020204" pitchFamily="34" charset="0"/>
              </a:rPr>
              <a:t>A model for continuous improvement</a:t>
            </a:r>
            <a:endParaRPr lang="en-GB" sz="3600" b="1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27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</p:spPr>
        <p:txBody>
          <a:bodyPr>
            <a:normAutofit fontScale="70000" lnSpcReduction="20000"/>
          </a:bodyPr>
          <a:lstStyle/>
          <a:p>
            <a:r>
              <a:rPr lang="en-GB" dirty="0" smtClean="0">
                <a:latin typeface="Trebuchet MS" panose="020B0603020202020204" pitchFamily="34" charset="0"/>
              </a:rPr>
              <a:t>PRD meetings</a:t>
            </a:r>
          </a:p>
          <a:p>
            <a:pPr lvl="1"/>
            <a:r>
              <a:rPr lang="en-GB" dirty="0">
                <a:latin typeface="Trebuchet MS" panose="020B0603020202020204" pitchFamily="34" charset="0"/>
              </a:rPr>
              <a:t>t</a:t>
            </a:r>
            <a:r>
              <a:rPr lang="en-GB" dirty="0" smtClean="0">
                <a:latin typeface="Trebuchet MS" panose="020B0603020202020204" pitchFamily="34" charset="0"/>
              </a:rPr>
              <a:t>o be completed by Friday 16</a:t>
            </a:r>
            <a:r>
              <a:rPr lang="en-GB" baseline="30000" dirty="0" smtClean="0">
                <a:latin typeface="Trebuchet MS" panose="020B0603020202020204" pitchFamily="34" charset="0"/>
              </a:rPr>
              <a:t>th</a:t>
            </a:r>
            <a:r>
              <a:rPr lang="en-GB" dirty="0" smtClean="0">
                <a:latin typeface="Trebuchet MS" panose="020B0603020202020204" pitchFamily="34" charset="0"/>
              </a:rPr>
              <a:t> September</a:t>
            </a:r>
          </a:p>
          <a:p>
            <a:endParaRPr lang="en-GB" dirty="0" smtClean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Faculty learning and teaching improvement programmes</a:t>
            </a:r>
          </a:p>
          <a:p>
            <a:pPr lvl="1"/>
            <a:r>
              <a:rPr lang="en-GB" dirty="0">
                <a:latin typeface="Trebuchet MS" panose="020B0603020202020204" pitchFamily="34" charset="0"/>
              </a:rPr>
              <a:t>s</a:t>
            </a:r>
            <a:r>
              <a:rPr lang="en-GB" dirty="0" smtClean="0">
                <a:latin typeface="Trebuchet MS" panose="020B0603020202020204" pitchFamily="34" charset="0"/>
              </a:rPr>
              <a:t>et out in faculty Learning and Teaching Calendars</a:t>
            </a:r>
          </a:p>
          <a:p>
            <a:pPr marL="457200" lvl="1" indent="0">
              <a:buNone/>
            </a:pPr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Whole-school Learning and Teaching Improvement Group</a:t>
            </a:r>
          </a:p>
          <a:p>
            <a:pPr lvl="1"/>
            <a:r>
              <a:rPr lang="en-GB" dirty="0" smtClean="0">
                <a:latin typeface="Trebuchet MS" panose="020B0603020202020204" pitchFamily="34" charset="0"/>
              </a:rPr>
              <a:t>Representation</a:t>
            </a:r>
            <a:endParaRPr lang="en-GB" dirty="0" smtClean="0">
              <a:latin typeface="Trebuchet MS" panose="020B0603020202020204" pitchFamily="34" charset="0"/>
            </a:endParaRPr>
          </a:p>
          <a:p>
            <a:endParaRPr lang="en-GB" dirty="0" smtClean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Whole-school Peer Observation Weeks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Learning and Teaching workshops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Professional Learning library</a:t>
            </a:r>
          </a:p>
          <a:p>
            <a:pPr lvl="1"/>
            <a:r>
              <a:rPr lang="en-GB" dirty="0">
                <a:latin typeface="Trebuchet MS" panose="020B0603020202020204" pitchFamily="34" charset="0"/>
              </a:rPr>
              <a:t>s</a:t>
            </a:r>
            <a:r>
              <a:rPr lang="en-GB" dirty="0" smtClean="0">
                <a:latin typeface="Trebuchet MS" panose="020B0603020202020204" pitchFamily="34" charset="0"/>
              </a:rPr>
              <a:t>ubscription to TESS magazine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EHS Learning and Teaching website</a:t>
            </a:r>
          </a:p>
          <a:p>
            <a:endParaRPr lang="en-GB" dirty="0" smtClean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6830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50" t="25546" r="21095" b="8829"/>
          <a:stretch/>
        </p:blipFill>
        <p:spPr bwMode="auto">
          <a:xfrm>
            <a:off x="467544" y="1268759"/>
            <a:ext cx="8351308" cy="5400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Trebuchet MS" panose="020B0603020202020204" pitchFamily="34" charset="0"/>
              </a:rPr>
              <a:t>Lesson Evaluation Toolkit</a:t>
            </a:r>
            <a:endParaRPr lang="en-GB" b="1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36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58" t="8387" r="11412" b="6470"/>
          <a:stretch/>
        </p:blipFill>
        <p:spPr bwMode="auto">
          <a:xfrm>
            <a:off x="14028" y="668143"/>
            <a:ext cx="9101477" cy="5569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623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8" t="8060" r="13632" b="6250"/>
          <a:stretch/>
        </p:blipFill>
        <p:spPr bwMode="auto">
          <a:xfrm>
            <a:off x="107504" y="476672"/>
            <a:ext cx="8922495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692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8" t="11678" r="12430" b="6250"/>
          <a:stretch/>
        </p:blipFill>
        <p:spPr bwMode="auto">
          <a:xfrm>
            <a:off x="175944" y="639978"/>
            <a:ext cx="8788544" cy="5309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0916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917527"/>
            <a:ext cx="7772400" cy="1470025"/>
          </a:xfrm>
        </p:spPr>
        <p:txBody>
          <a:bodyPr/>
          <a:lstStyle/>
          <a:p>
            <a:r>
              <a:rPr lang="en-GB" dirty="0" smtClean="0">
                <a:latin typeface="Trebuchet MS" panose="020B0603020202020204" pitchFamily="34" charset="0"/>
              </a:rPr>
              <a:t>Student Planners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484712"/>
            <a:ext cx="6400800" cy="1752600"/>
          </a:xfrm>
        </p:spPr>
        <p:txBody>
          <a:bodyPr/>
          <a:lstStyle/>
          <a:p>
            <a:r>
              <a:rPr lang="en-GB" dirty="0" smtClean="0">
                <a:latin typeface="Trebuchet MS" panose="020B0603020202020204" pitchFamily="34" charset="0"/>
              </a:rPr>
              <a:t>Key messages</a:t>
            </a:r>
            <a:endParaRPr lang="en-GB" dirty="0">
              <a:latin typeface="Trebuchet MS" panose="020B0603020202020204" pitchFamily="34" charset="0"/>
            </a:endParaRPr>
          </a:p>
        </p:txBody>
      </p:sp>
      <p:pic>
        <p:nvPicPr>
          <p:cNvPr id="5122" name="Picture 2" descr="ehslr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931168"/>
            <a:ext cx="1800200" cy="1800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06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9" t="21125" r="66234" b="12003"/>
          <a:stretch/>
        </p:blipFill>
        <p:spPr bwMode="auto">
          <a:xfrm>
            <a:off x="251520" y="404664"/>
            <a:ext cx="3985846" cy="5732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27984" y="404664"/>
            <a:ext cx="44644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We use Planners to support your learning, and it’s important that they’re used properly.</a:t>
            </a:r>
            <a:endParaRPr lang="en-GB" b="1" dirty="0"/>
          </a:p>
          <a:p>
            <a:endParaRPr lang="en-GB" b="1" dirty="0" smtClean="0"/>
          </a:p>
          <a:p>
            <a:r>
              <a:rPr lang="en-GB" b="1" dirty="0" smtClean="0"/>
              <a:t>We expect every </a:t>
            </a:r>
            <a:r>
              <a:rPr lang="en-GB" b="1" dirty="0" smtClean="0"/>
              <a:t>student </a:t>
            </a:r>
            <a:r>
              <a:rPr lang="en-GB" b="1" dirty="0" smtClean="0"/>
              <a:t>to:</a:t>
            </a:r>
            <a:endParaRPr lang="en-GB" b="1" dirty="0"/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Bring it into school every day.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Take it out at the start of every lesson.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Keep it up-to-date.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Keep it neat and tidy</a:t>
            </a:r>
            <a:r>
              <a:rPr lang="en-GB" dirty="0" smtClean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i="1" dirty="0" smtClean="0"/>
              <a:t>S1-3: Get </a:t>
            </a:r>
            <a:r>
              <a:rPr lang="en-GB" i="1" dirty="0"/>
              <a:t>it signed at the end of every week</a:t>
            </a:r>
            <a:r>
              <a:rPr lang="en-GB" i="1" dirty="0" smtClean="0"/>
              <a:t>.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r>
              <a:rPr lang="en-GB" dirty="0" smtClean="0"/>
              <a:t>You will need this Planner for the whole year, so look after it.</a:t>
            </a:r>
          </a:p>
          <a:p>
            <a:endParaRPr lang="en-GB" dirty="0"/>
          </a:p>
          <a:p>
            <a:r>
              <a:rPr lang="en-GB" dirty="0" smtClean="0"/>
              <a:t>If </a:t>
            </a:r>
            <a:r>
              <a:rPr lang="en-GB" dirty="0"/>
              <a:t>you forget it, </a:t>
            </a:r>
            <a:r>
              <a:rPr lang="en-GB" dirty="0" smtClean="0"/>
              <a:t>you should get </a:t>
            </a:r>
            <a:r>
              <a:rPr lang="en-GB" dirty="0"/>
              <a:t>a photocopied sheet from your Registration </a:t>
            </a:r>
            <a:r>
              <a:rPr lang="en-GB" dirty="0" smtClean="0"/>
              <a:t>teacher, complete that through the day, and </a:t>
            </a:r>
            <a:r>
              <a:rPr lang="en-GB" dirty="0"/>
              <a:t>copy it </a:t>
            </a:r>
            <a:r>
              <a:rPr lang="en-GB" dirty="0" smtClean="0"/>
              <a:t>into your Planner </a:t>
            </a:r>
            <a:r>
              <a:rPr lang="en-GB" dirty="0"/>
              <a:t>before the next </a:t>
            </a:r>
            <a:r>
              <a:rPr lang="en-GB" dirty="0" smtClean="0"/>
              <a:t>day.</a:t>
            </a:r>
            <a:endParaRPr lang="en-GB" dirty="0"/>
          </a:p>
          <a:p>
            <a:pPr marL="342900" indent="-342900">
              <a:buFont typeface="+mj-lt"/>
              <a:buAutoNum type="arabicPeriod"/>
            </a:pPr>
            <a:endParaRPr lang="en-GB" dirty="0" smtClean="0"/>
          </a:p>
          <a:p>
            <a:r>
              <a:rPr lang="en-GB" dirty="0" smtClean="0">
                <a:solidFill>
                  <a:schemeClr val="accent1"/>
                </a:solidFill>
              </a:rPr>
              <a:t>.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89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54" r="64539" b="1538"/>
          <a:stretch/>
        </p:blipFill>
        <p:spPr bwMode="auto">
          <a:xfrm>
            <a:off x="251520" y="466711"/>
            <a:ext cx="4274375" cy="56886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93" r="64539"/>
          <a:stretch/>
        </p:blipFill>
        <p:spPr bwMode="auto">
          <a:xfrm>
            <a:off x="4644008" y="466711"/>
            <a:ext cx="4248472" cy="569859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849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95" t="26627" r="69723" b="49642"/>
          <a:stretch/>
        </p:blipFill>
        <p:spPr bwMode="auto">
          <a:xfrm>
            <a:off x="1259632" y="178481"/>
            <a:ext cx="6624736" cy="4258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4458628"/>
            <a:ext cx="38164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92D050"/>
                </a:solidFill>
              </a:rPr>
              <a:t>Do…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Take your self-evaluation seriously – it’s important to think about </a:t>
            </a:r>
            <a:r>
              <a:rPr lang="en-GB" b="1" dirty="0" smtClean="0"/>
              <a:t>what</a:t>
            </a:r>
            <a:r>
              <a:rPr lang="en-GB" dirty="0" smtClean="0"/>
              <a:t> you were meant to be learning every period, and how </a:t>
            </a:r>
            <a:r>
              <a:rPr lang="en-GB" b="1" dirty="0" smtClean="0"/>
              <a:t>well you did </a:t>
            </a:r>
            <a:r>
              <a:rPr lang="en-GB" dirty="0" smtClean="0"/>
              <a:t>with this.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716016" y="4458628"/>
            <a:ext cx="38164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Don’t…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Just tick greens and ambers – it’s important to be honest with yourself when you don’t think you learned what you were meant to, or if you don’t feel you made much progress.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4865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5" t="42176" r="46008" b="11509"/>
          <a:stretch/>
        </p:blipFill>
        <p:spPr bwMode="auto">
          <a:xfrm>
            <a:off x="683568" y="548680"/>
            <a:ext cx="7200800" cy="5981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Left Arrow 1"/>
          <p:cNvSpPr/>
          <p:nvPr/>
        </p:nvSpPr>
        <p:spPr>
          <a:xfrm>
            <a:off x="6804248" y="4869160"/>
            <a:ext cx="1800200" cy="7200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93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9993" y="460985"/>
            <a:ext cx="44644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</a:t>
            </a:r>
            <a:r>
              <a:rPr lang="en-GB" dirty="0" smtClean="0"/>
              <a:t>this year’s Planners, the Progress Record looks a bit different, but you’ll still be putting the same information into it.</a:t>
            </a:r>
          </a:p>
          <a:p>
            <a:endParaRPr lang="en-GB" dirty="0"/>
          </a:p>
          <a:p>
            <a:r>
              <a:rPr lang="en-GB" b="1" dirty="0" smtClean="0"/>
              <a:t>KEY MESSAGES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You should be keeping a Progress Record for EVERY subject.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You should be recording something in it </a:t>
            </a:r>
            <a:r>
              <a:rPr lang="en-GB" b="1" dirty="0" smtClean="0"/>
              <a:t>AT LEAST once a month</a:t>
            </a:r>
            <a:r>
              <a:rPr lang="en-GB" dirty="0" smtClean="0"/>
              <a:t> for every subject.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Things that can go in include assessment results (feedback or marks) and homework results (feedback or marks).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Make sure that you complete all sections: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/>
              <a:t>Date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/>
              <a:t>What was assessed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/>
              <a:t>Progress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/>
              <a:t>Details of how I got on</a:t>
            </a:r>
          </a:p>
        </p:txBody>
      </p:sp>
      <p:pic>
        <p:nvPicPr>
          <p:cNvPr id="4" name="Picture 3" descr="C:\Users\brobertson\AppData\Local\Microsoft\Windows\Temporary Internet Files\Content.Outlook\DOQR4182\IMG_2062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6" t="2324" r="4868" b="4797"/>
          <a:stretch/>
        </p:blipFill>
        <p:spPr bwMode="auto">
          <a:xfrm rot="5400000">
            <a:off x="219918" y="1156346"/>
            <a:ext cx="4117142" cy="405393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96787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95" t="21195" r="52156" b="7878"/>
          <a:stretch/>
        </p:blipFill>
        <p:spPr bwMode="auto">
          <a:xfrm>
            <a:off x="162033" y="0"/>
            <a:ext cx="5058039" cy="6887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Ink 3"/>
              <p14:cNvContentPartPr/>
              <p14:nvPr/>
            </p14:nvContentPartPr>
            <p14:xfrm>
              <a:off x="388440" y="487800"/>
              <a:ext cx="4526640" cy="150912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79080" y="478440"/>
                <a:ext cx="4545360" cy="152784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TextBox 5"/>
          <p:cNvSpPr txBox="1"/>
          <p:nvPr/>
        </p:nvSpPr>
        <p:spPr>
          <a:xfrm>
            <a:off x="5220072" y="334397"/>
            <a:ext cx="3600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an example of what your Progress Record should start to look like.</a:t>
            </a:r>
          </a:p>
          <a:p>
            <a:endParaRPr lang="en-GB" b="1" dirty="0"/>
          </a:p>
          <a:p>
            <a:r>
              <a:rPr lang="en-GB" b="1" dirty="0" smtClean="0"/>
              <a:t>In subjects </a:t>
            </a:r>
            <a:r>
              <a:rPr lang="en-GB" dirty="0" smtClean="0"/>
              <a:t>(not just now), your teachers will help you to record: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LEVEL that you’re working at (1</a:t>
            </a:r>
            <a:r>
              <a:rPr lang="en-GB" baseline="30000" dirty="0" smtClean="0"/>
              <a:t>st</a:t>
            </a:r>
            <a:r>
              <a:rPr lang="en-GB" dirty="0" smtClean="0"/>
              <a:t>, 2</a:t>
            </a:r>
            <a:r>
              <a:rPr lang="en-GB" baseline="30000" dirty="0" smtClean="0"/>
              <a:t>nd</a:t>
            </a:r>
            <a:r>
              <a:rPr lang="en-GB" dirty="0" smtClean="0"/>
              <a:t>, 3</a:t>
            </a:r>
            <a:r>
              <a:rPr lang="en-GB" baseline="30000" dirty="0" smtClean="0"/>
              <a:t>rd</a:t>
            </a:r>
            <a:r>
              <a:rPr lang="en-GB" dirty="0" smtClean="0"/>
              <a:t> or 4</a:t>
            </a:r>
            <a:r>
              <a:rPr lang="en-GB" baseline="30000" dirty="0" smtClean="0"/>
              <a:t>th</a:t>
            </a:r>
            <a:r>
              <a:rPr lang="en-GB" dirty="0" smtClean="0"/>
              <a:t>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your TARGET – this will be the </a:t>
            </a:r>
            <a:r>
              <a:rPr lang="en-GB" b="1" dirty="0" smtClean="0"/>
              <a:t>date</a:t>
            </a:r>
            <a:r>
              <a:rPr lang="en-GB" dirty="0" smtClean="0"/>
              <a:t> that you’re aiming to achieve the Level by.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 smtClean="0"/>
              <a:t>An example is shown to the left.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6739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Trebuchet MS" panose="020B0603020202020204" pitchFamily="34" charset="0"/>
              </a:rPr>
              <a:t>Targets in Planners</a:t>
            </a:r>
            <a:endParaRPr lang="en-GB" b="1" dirty="0">
              <a:latin typeface="Trebuchet MS" panose="020B0603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rebuchet MS" panose="020B0603020202020204" pitchFamily="34" charset="0"/>
              </a:rPr>
              <a:t>S2 &amp; S3: </a:t>
            </a:r>
            <a:r>
              <a:rPr lang="en-GB" dirty="0" smtClean="0">
                <a:latin typeface="Trebuchet MS" panose="020B0603020202020204" pitchFamily="34" charset="0"/>
              </a:rPr>
              <a:t>should be in now. If not, please discuss as a faculty and have these in </a:t>
            </a:r>
            <a:r>
              <a:rPr lang="en-GB" b="1" dirty="0" smtClean="0">
                <a:latin typeface="Trebuchet MS" panose="020B0603020202020204" pitchFamily="34" charset="0"/>
              </a:rPr>
              <a:t>by the end of the week</a:t>
            </a:r>
            <a:r>
              <a:rPr lang="en-GB" dirty="0" smtClean="0">
                <a:latin typeface="Trebuchet MS" panose="020B0603020202020204" pitchFamily="34" charset="0"/>
              </a:rPr>
              <a:t>.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rebuchet MS" panose="020B0603020202020204" pitchFamily="34" charset="0"/>
              </a:rPr>
              <a:t>S1; S4-6: </a:t>
            </a:r>
            <a:r>
              <a:rPr lang="en-GB" dirty="0" smtClean="0">
                <a:latin typeface="Trebuchet MS" panose="020B0603020202020204" pitchFamily="34" charset="0"/>
              </a:rPr>
              <a:t>please discuss with students over the next fortnight and have these in </a:t>
            </a:r>
            <a:r>
              <a:rPr lang="en-GB" b="1" dirty="0" smtClean="0">
                <a:latin typeface="Trebuchet MS" panose="020B0603020202020204" pitchFamily="34" charset="0"/>
              </a:rPr>
              <a:t>by 31</a:t>
            </a:r>
            <a:r>
              <a:rPr lang="en-GB" b="1" baseline="30000" dirty="0" smtClean="0">
                <a:latin typeface="Trebuchet MS" panose="020B0603020202020204" pitchFamily="34" charset="0"/>
              </a:rPr>
              <a:t>st</a:t>
            </a:r>
            <a:r>
              <a:rPr lang="en-GB" b="1" dirty="0" smtClean="0">
                <a:latin typeface="Trebuchet MS" panose="020B0603020202020204" pitchFamily="34" charset="0"/>
              </a:rPr>
              <a:t> August</a:t>
            </a:r>
            <a:r>
              <a:rPr lang="en-GB" dirty="0" smtClean="0">
                <a:latin typeface="Trebuchet MS" panose="020B0603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4623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ullSizeRender 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8640"/>
            <a:ext cx="6408712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531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5" t="42176" r="46008" b="11509"/>
          <a:stretch/>
        </p:blipFill>
        <p:spPr bwMode="auto">
          <a:xfrm>
            <a:off x="683568" y="548680"/>
            <a:ext cx="7200800" cy="5981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Left Arrow 2"/>
          <p:cNvSpPr/>
          <p:nvPr/>
        </p:nvSpPr>
        <p:spPr>
          <a:xfrm>
            <a:off x="6804248" y="5661248"/>
            <a:ext cx="1800200" cy="7200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911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503</Words>
  <Application>Microsoft Office PowerPoint</Application>
  <PresentationFormat>On-screen Show (4:3)</PresentationFormat>
  <Paragraphs>72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The continuous improvement of learning and teaching</vt:lpstr>
      <vt:lpstr>PowerPoint Presentation</vt:lpstr>
      <vt:lpstr>A model for continuous improvement</vt:lpstr>
      <vt:lpstr>PowerPoint Presentation</vt:lpstr>
      <vt:lpstr>Lesson Evaluation Toolkit</vt:lpstr>
      <vt:lpstr>PowerPoint Presentation</vt:lpstr>
      <vt:lpstr>PowerPoint Presentation</vt:lpstr>
      <vt:lpstr>PowerPoint Presentation</vt:lpstr>
      <vt:lpstr>Student Planners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Targets in Planners</vt:lpstr>
      <vt:lpstr>PowerPoint Presentation</vt:lpstr>
      <vt:lpstr>PowerPoint Presentation</vt:lpstr>
    </vt:vector>
  </TitlesOfParts>
  <Company>Scottish Borders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continuous improvement of teaching and learning</dc:title>
  <dc:creator>Bruce Robertson</dc:creator>
  <cp:lastModifiedBy>Bruce Robertson</cp:lastModifiedBy>
  <cp:revision>9</cp:revision>
  <dcterms:created xsi:type="dcterms:W3CDTF">2016-08-14T11:38:48Z</dcterms:created>
  <dcterms:modified xsi:type="dcterms:W3CDTF">2016-08-14T17:10:01Z</dcterms:modified>
</cp:coreProperties>
</file>