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C2AD6F-882E-4602-B867-5960AE099F43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57E305-BE08-4487-83B6-60B38D42A7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1457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7E305-BE08-4487-83B6-60B38D42A77E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3305-75D8-429A-8A8A-CF9D0B6A7F30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3CBDB-B162-4655-B71E-E550559E66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3305-75D8-429A-8A8A-CF9D0B6A7F30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3CBDB-B162-4655-B71E-E550559E66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3305-75D8-429A-8A8A-CF9D0B6A7F30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3CBDB-B162-4655-B71E-E550559E66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3305-75D8-429A-8A8A-CF9D0B6A7F30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3CBDB-B162-4655-B71E-E550559E66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3305-75D8-429A-8A8A-CF9D0B6A7F30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3CBDB-B162-4655-B71E-E550559E66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3305-75D8-429A-8A8A-CF9D0B6A7F30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3CBDB-B162-4655-B71E-E550559E66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3305-75D8-429A-8A8A-CF9D0B6A7F30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3CBDB-B162-4655-B71E-E550559E66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3305-75D8-429A-8A8A-CF9D0B6A7F30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3CBDB-B162-4655-B71E-E550559E66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3305-75D8-429A-8A8A-CF9D0B6A7F30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3CBDB-B162-4655-B71E-E550559E66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3305-75D8-429A-8A8A-CF9D0B6A7F30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3CBDB-B162-4655-B71E-E550559E66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03305-75D8-429A-8A8A-CF9D0B6A7F30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3CBDB-B162-4655-B71E-E550559E66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03305-75D8-429A-8A8A-CF9D0B6A7F30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3CBDB-B162-4655-B71E-E550559E660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latin typeface="Arial"/>
                <a:cs typeface="Arial"/>
              </a:rPr>
              <a:t>Types of Staging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i="1" dirty="0" smtClean="0">
                <a:latin typeface="Arial"/>
                <a:cs typeface="Arial"/>
              </a:rPr>
              <a:t>Understanding the positions of actors and audience</a:t>
            </a:r>
            <a:endParaRPr lang="en-US" i="1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End on staging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is the most common type that you will use in your own work </a:t>
            </a:r>
          </a:p>
          <a:p>
            <a:r>
              <a:rPr lang="en-US" dirty="0" smtClean="0"/>
              <a:t>It is easy to block as the audience is only on one side, so masking can be avoided</a:t>
            </a:r>
          </a:p>
          <a:p>
            <a:r>
              <a:rPr lang="en-US" dirty="0" smtClean="0"/>
              <a:t>However, the audience do not always feel fully involved in the drama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Proscenium arch staging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is a the type of staging found in traditional theatres</a:t>
            </a:r>
          </a:p>
          <a:p>
            <a:r>
              <a:rPr lang="en-US" dirty="0" smtClean="0"/>
              <a:t>It creates a ‘picture frame’ </a:t>
            </a:r>
            <a:r>
              <a:rPr lang="en-US" dirty="0" smtClean="0"/>
              <a:t>effect – the 4</a:t>
            </a:r>
            <a:r>
              <a:rPr lang="en-US" baseline="30000" dirty="0" smtClean="0"/>
              <a:t>th</a:t>
            </a:r>
            <a:r>
              <a:rPr lang="en-US" dirty="0" smtClean="0"/>
              <a:t> wall</a:t>
            </a:r>
            <a:endParaRPr lang="en-US" dirty="0" smtClean="0"/>
          </a:p>
          <a:p>
            <a:r>
              <a:rPr lang="en-US" dirty="0" smtClean="0"/>
              <a:t>It is easy to add items create a set e.g. backcloths, flats, trucks etc.</a:t>
            </a:r>
          </a:p>
          <a:p>
            <a:r>
              <a:rPr lang="en-US" dirty="0" smtClean="0"/>
              <a:t>The stage is often raked to give the audience a better view</a:t>
            </a:r>
          </a:p>
          <a:p>
            <a:r>
              <a:rPr lang="en-US" dirty="0" smtClean="0"/>
              <a:t>The audience is usually far from the action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Proscenium Arch Diagram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 l="-25088" r="-25088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Proscenium arch theatre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9252" y="2266950"/>
            <a:ext cx="4155348" cy="25816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Theatre in the round staging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is also sometimes referred to as ‘arena’ staging</a:t>
            </a:r>
          </a:p>
          <a:p>
            <a:r>
              <a:rPr lang="en-US" dirty="0" smtClean="0"/>
              <a:t>The audience surrounds the actors</a:t>
            </a:r>
          </a:p>
          <a:p>
            <a:r>
              <a:rPr lang="en-US" dirty="0" smtClean="0"/>
              <a:t>It is easier to make the audience feel more involved in the drama</a:t>
            </a:r>
          </a:p>
          <a:p>
            <a:r>
              <a:rPr lang="en-US" dirty="0" smtClean="0"/>
              <a:t>Blocking is difficult and care must be taken to ensure all parts of the audience are fully involved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	Theatre in the round diagram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 l="-26756" r="-26756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Theatre in the round theatre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0115" y="2292349"/>
            <a:ext cx="4712585" cy="27601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Thrust staging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is sometime referred to as ‘catwalk’ staging</a:t>
            </a:r>
          </a:p>
          <a:p>
            <a:r>
              <a:rPr lang="en-US" dirty="0" smtClean="0"/>
              <a:t>The audience are on three sides of the acting area</a:t>
            </a:r>
          </a:p>
          <a:p>
            <a:r>
              <a:rPr lang="en-US" dirty="0" smtClean="0"/>
              <a:t>Although blocking is still a challenge, there is a ‘back wall’ area that can be used for set</a:t>
            </a:r>
          </a:p>
          <a:p>
            <a:r>
              <a:rPr lang="en-US" dirty="0" smtClean="0"/>
              <a:t>The actors are able to move into the audience at times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Thrust diagram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 l="-25088" r="-25088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Thrust theatre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3548" y="2266949"/>
            <a:ext cx="4584702" cy="31007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Avenue staging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involves the audience sitting on two sides of the performance area</a:t>
            </a:r>
          </a:p>
          <a:p>
            <a:r>
              <a:rPr lang="en-US" dirty="0" smtClean="0"/>
              <a:t>It can also be referred to as ‘traverse’ staging</a:t>
            </a:r>
          </a:p>
          <a:p>
            <a:r>
              <a:rPr lang="en-US" dirty="0" smtClean="0"/>
              <a:t>The audience can usually see the reactions of those opposite them</a:t>
            </a:r>
          </a:p>
          <a:p>
            <a:r>
              <a:rPr lang="en-US" dirty="0" smtClean="0"/>
              <a:t>Different areas of the stage might be set up to represent different time and places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Avenue diagram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 l="-26756" r="-26756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Avenue theatre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1600201"/>
            <a:ext cx="7924799" cy="42741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PROMENADE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Promenade theatre is when the audience move from place to place during the performance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599" y="3338945"/>
            <a:ext cx="5915891" cy="3269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82820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855" y="443345"/>
            <a:ext cx="7786254" cy="4849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12792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315</Words>
  <Application>Microsoft Office PowerPoint</Application>
  <PresentationFormat>On-screen Show (4:3)</PresentationFormat>
  <Paragraphs>38</Paragraphs>
  <Slides>16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Types of Staging</vt:lpstr>
      <vt:lpstr>End on staging</vt:lpstr>
      <vt:lpstr>Proscenium arch staging</vt:lpstr>
      <vt:lpstr>Proscenium Arch Diagram</vt:lpstr>
      <vt:lpstr>Proscenium arch theatre</vt:lpstr>
      <vt:lpstr>Theatre in the round staging</vt:lpstr>
      <vt:lpstr> Theatre in the round diagram</vt:lpstr>
      <vt:lpstr>Theatre in the round theatre</vt:lpstr>
      <vt:lpstr>Thrust staging</vt:lpstr>
      <vt:lpstr>Thrust diagram</vt:lpstr>
      <vt:lpstr>Thrust theatre</vt:lpstr>
      <vt:lpstr>Avenue staging</vt:lpstr>
      <vt:lpstr>Avenue diagram</vt:lpstr>
      <vt:lpstr>Avenue theatre</vt:lpstr>
      <vt:lpstr>PROMENADE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Types of Staging</dc:title>
  <dc:creator>Gail Preston</dc:creator>
  <cp:lastModifiedBy>Mrs Thacker</cp:lastModifiedBy>
  <cp:revision>6</cp:revision>
  <dcterms:created xsi:type="dcterms:W3CDTF">2012-08-06T20:28:31Z</dcterms:created>
  <dcterms:modified xsi:type="dcterms:W3CDTF">2019-09-04T10:51:25Z</dcterms:modified>
</cp:coreProperties>
</file>