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3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914FE-50C2-4CBB-A897-9F1E7495CA1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A08C488-C37D-4547-9811-1D57732F42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C7DAFB0-E8B8-4969-9881-6EC78173F33A}"/>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5" name="Footer Placeholder 4">
            <a:extLst>
              <a:ext uri="{FF2B5EF4-FFF2-40B4-BE49-F238E27FC236}">
                <a16:creationId xmlns:a16="http://schemas.microsoft.com/office/drawing/2014/main" id="{9B4F7C15-CEF2-4CD4-B609-8B8D4AEEE9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BD9EE8-4D06-4EA0-853A-6BCD4BFC44BE}"/>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1124634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3265B-C61D-4F21-BAA1-98F0CEF540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03E7C5-7005-43F0-9975-F01CC1B6AE1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2709AB-5DC1-4D89-8FCA-13510204D900}"/>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5" name="Footer Placeholder 4">
            <a:extLst>
              <a:ext uri="{FF2B5EF4-FFF2-40B4-BE49-F238E27FC236}">
                <a16:creationId xmlns:a16="http://schemas.microsoft.com/office/drawing/2014/main" id="{0BB3DF05-332C-4627-95B3-DC3F31708D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4928A1-B50F-4E4E-9FED-828C205230AB}"/>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102390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5E080-B829-4DD8-9C43-0E225EFDC0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81FCE5B-CE0E-475D-ABE2-3F39BC6879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516CAD2-6401-47C8-B7C8-D30BF5D9AD9B}"/>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5" name="Footer Placeholder 4">
            <a:extLst>
              <a:ext uri="{FF2B5EF4-FFF2-40B4-BE49-F238E27FC236}">
                <a16:creationId xmlns:a16="http://schemas.microsoft.com/office/drawing/2014/main" id="{20C6350B-7BE7-4F2C-93EC-844BEA3F24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1A8C3D-85FD-446C-9ED4-CAD5CC2B03B0}"/>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2967706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07568-3851-4714-8226-891F2FF6B0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31A19D-7AB3-4007-AA8F-8123E367710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2591F0-4375-4E76-B49A-3B1C8394537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FB8D26C-AFD2-45B3-8AF7-5A172FD99E0C}"/>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6" name="Footer Placeholder 5">
            <a:extLst>
              <a:ext uri="{FF2B5EF4-FFF2-40B4-BE49-F238E27FC236}">
                <a16:creationId xmlns:a16="http://schemas.microsoft.com/office/drawing/2014/main" id="{6F44DB08-6996-49B6-8861-4606130E77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BD8DB7-8C40-4C26-9193-F6DB76DFD283}"/>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1998641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C0677-A716-4D6F-9B42-E1C90213EF6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01B9EA-874F-433A-9461-091AC1F12F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074D78-884E-4740-8412-0CD3316BF2A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15F3368-C8D9-45C3-B54B-BA47D9CD43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392833D-F1F9-4F6A-9520-6A34CF0B981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77873D0-A947-40A1-9687-225DAA13F149}"/>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8" name="Footer Placeholder 7">
            <a:extLst>
              <a:ext uri="{FF2B5EF4-FFF2-40B4-BE49-F238E27FC236}">
                <a16:creationId xmlns:a16="http://schemas.microsoft.com/office/drawing/2014/main" id="{9090ED2D-7557-46D6-A4CC-1E07346856F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3FD0DCD-2007-471D-AE68-075351958988}"/>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3545601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BA5CB-D8DD-4197-BFC5-9E12BF81A93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D021451-D7EF-44A3-BF84-0A33CAA5CBB8}"/>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4" name="Footer Placeholder 3">
            <a:extLst>
              <a:ext uri="{FF2B5EF4-FFF2-40B4-BE49-F238E27FC236}">
                <a16:creationId xmlns:a16="http://schemas.microsoft.com/office/drawing/2014/main" id="{EE6B7E53-55F6-4362-8B13-E2D55A37DE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FB62854-5B95-4960-B228-67C57687C9D8}"/>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839248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659328-F046-499C-9127-202145CACC84}"/>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3" name="Footer Placeholder 2">
            <a:extLst>
              <a:ext uri="{FF2B5EF4-FFF2-40B4-BE49-F238E27FC236}">
                <a16:creationId xmlns:a16="http://schemas.microsoft.com/office/drawing/2014/main" id="{A75213B1-3046-45F6-B7E5-DD776A55045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1958D53-62CF-4989-8A1C-A86D7E8136A3}"/>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2471065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CAC21-E001-4876-A115-2B16980A39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073EAB3-FA84-4304-ABF3-E62001E2D9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5D973AE-6F76-4963-944F-46EA352900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71AF05-B818-46C9-8ABE-80C8627684F4}"/>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6" name="Footer Placeholder 5">
            <a:extLst>
              <a:ext uri="{FF2B5EF4-FFF2-40B4-BE49-F238E27FC236}">
                <a16:creationId xmlns:a16="http://schemas.microsoft.com/office/drawing/2014/main" id="{7D3EB1A6-4A4C-4C2A-824C-19C81DC370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AEEE6B-F446-4740-A20E-FA07736DACA0}"/>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369834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DF65B-5778-478C-9016-E8D9C143BF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35FC382-2F72-4513-B812-BAD7AFB7571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56DCF92-CCE5-48A4-BD40-ED383606A3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5867F8-6CF2-409C-88E3-28BD8927AE4B}"/>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6" name="Footer Placeholder 5">
            <a:extLst>
              <a:ext uri="{FF2B5EF4-FFF2-40B4-BE49-F238E27FC236}">
                <a16:creationId xmlns:a16="http://schemas.microsoft.com/office/drawing/2014/main" id="{B4F354ED-94A9-4FA9-BB10-3DB16EBC1F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91AF99-DDF8-4DEE-A940-74B73D038C71}"/>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2376205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EBC98-36DE-4117-A6DA-576623C88D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B83783-FDCF-420D-AE55-C7D341FE758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62A733-1455-403F-9CEF-ED51DC86D587}"/>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5" name="Footer Placeholder 4">
            <a:extLst>
              <a:ext uri="{FF2B5EF4-FFF2-40B4-BE49-F238E27FC236}">
                <a16:creationId xmlns:a16="http://schemas.microsoft.com/office/drawing/2014/main" id="{03E713A1-3425-4736-99AE-D2688420B3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1F1D84-1157-4057-B205-A2AB0E9F315E}"/>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2848431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862CA4-4750-4449-886B-7E8C9AED04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5BA0AE-8834-40F1-9697-51DAF35DFD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87165A-8B85-46F6-88A1-18AA7F5B4B9D}"/>
              </a:ext>
            </a:extLst>
          </p:cNvPr>
          <p:cNvSpPr>
            <a:spLocks noGrp="1"/>
          </p:cNvSpPr>
          <p:nvPr>
            <p:ph type="dt" sz="half" idx="10"/>
          </p:nvPr>
        </p:nvSpPr>
        <p:spPr/>
        <p:txBody>
          <a:bodyPr/>
          <a:lstStyle/>
          <a:p>
            <a:fld id="{E02561CB-CD36-4ED0-8D5E-AFCBE1F0753C}" type="datetimeFigureOut">
              <a:rPr lang="en-GB" smtClean="0"/>
              <a:t>22/05/2019</a:t>
            </a:fld>
            <a:endParaRPr lang="en-GB"/>
          </a:p>
        </p:txBody>
      </p:sp>
      <p:sp>
        <p:nvSpPr>
          <p:cNvPr id="5" name="Footer Placeholder 4">
            <a:extLst>
              <a:ext uri="{FF2B5EF4-FFF2-40B4-BE49-F238E27FC236}">
                <a16:creationId xmlns:a16="http://schemas.microsoft.com/office/drawing/2014/main" id="{3AD8E31E-1F09-47CA-8E1C-F3EADF62F3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F03BD1-872F-4A0D-922B-FE2547DB3E6D}"/>
              </a:ext>
            </a:extLst>
          </p:cNvPr>
          <p:cNvSpPr>
            <a:spLocks noGrp="1"/>
          </p:cNvSpPr>
          <p:nvPr>
            <p:ph type="sldNum" sz="quarter" idx="12"/>
          </p:nvPr>
        </p:nvSpPr>
        <p:spPr/>
        <p:txBody>
          <a:bodyPr/>
          <a:lstStyle/>
          <a:p>
            <a:fld id="{6F202375-148B-4FFD-A604-BA08CE70E520}" type="slidenum">
              <a:rPr lang="en-GB" smtClean="0"/>
              <a:t>‹#›</a:t>
            </a:fld>
            <a:endParaRPr lang="en-GB"/>
          </a:p>
        </p:txBody>
      </p:sp>
    </p:spTree>
    <p:extLst>
      <p:ext uri="{BB962C8B-B14F-4D97-AF65-F5344CB8AC3E}">
        <p14:creationId xmlns:p14="http://schemas.microsoft.com/office/powerpoint/2010/main" val="2701772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0E9811-A2D7-4441-BBF2-28D75F226E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027360-58F9-481C-A6F8-03CEA1F94D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A05849-7ADA-492A-A692-BF6E6608F5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2561CB-CD36-4ED0-8D5E-AFCBE1F0753C}" type="datetimeFigureOut">
              <a:rPr lang="en-GB" smtClean="0"/>
              <a:t>22/05/2019</a:t>
            </a:fld>
            <a:endParaRPr lang="en-GB"/>
          </a:p>
        </p:txBody>
      </p:sp>
      <p:sp>
        <p:nvSpPr>
          <p:cNvPr id="5" name="Footer Placeholder 4">
            <a:extLst>
              <a:ext uri="{FF2B5EF4-FFF2-40B4-BE49-F238E27FC236}">
                <a16:creationId xmlns:a16="http://schemas.microsoft.com/office/drawing/2014/main" id="{E2A6FCB9-984F-4241-95B0-C005B68EF9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EF646EB-1D38-43BF-9673-0DB3294068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202375-148B-4FFD-A604-BA08CE70E520}" type="slidenum">
              <a:rPr lang="en-GB" smtClean="0"/>
              <a:t>‹#›</a:t>
            </a:fld>
            <a:endParaRPr lang="en-GB"/>
          </a:p>
        </p:txBody>
      </p:sp>
    </p:spTree>
    <p:extLst>
      <p:ext uri="{BB962C8B-B14F-4D97-AF65-F5344CB8AC3E}">
        <p14:creationId xmlns:p14="http://schemas.microsoft.com/office/powerpoint/2010/main" val="3530514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886B0-7985-4EEE-B65B-6077A6D6FB5F}"/>
              </a:ext>
            </a:extLst>
          </p:cNvPr>
          <p:cNvSpPr>
            <a:spLocks noGrp="1"/>
          </p:cNvSpPr>
          <p:nvPr>
            <p:ph type="ctrTitle"/>
          </p:nvPr>
        </p:nvSpPr>
        <p:spPr/>
        <p:txBody>
          <a:bodyPr/>
          <a:lstStyle/>
          <a:p>
            <a:r>
              <a:rPr lang="en-GB" b="1" dirty="0"/>
              <a:t>NATIONAL 5</a:t>
            </a:r>
          </a:p>
        </p:txBody>
      </p:sp>
      <p:sp>
        <p:nvSpPr>
          <p:cNvPr id="3" name="Subtitle 2">
            <a:extLst>
              <a:ext uri="{FF2B5EF4-FFF2-40B4-BE49-F238E27FC236}">
                <a16:creationId xmlns:a16="http://schemas.microsoft.com/office/drawing/2014/main" id="{B7CA681D-E893-4DD1-8D55-CD03824B2ACB}"/>
              </a:ext>
            </a:extLst>
          </p:cNvPr>
          <p:cNvSpPr>
            <a:spLocks noGrp="1"/>
          </p:cNvSpPr>
          <p:nvPr>
            <p:ph type="subTitle" idx="1"/>
          </p:nvPr>
        </p:nvSpPr>
        <p:spPr/>
        <p:txBody>
          <a:bodyPr>
            <a:normAutofit/>
          </a:bodyPr>
          <a:lstStyle/>
          <a:p>
            <a:r>
              <a:rPr lang="en-GB" sz="6000" dirty="0"/>
              <a:t>TOP TIPS</a:t>
            </a:r>
          </a:p>
        </p:txBody>
      </p:sp>
    </p:spTree>
    <p:extLst>
      <p:ext uri="{BB962C8B-B14F-4D97-AF65-F5344CB8AC3E}">
        <p14:creationId xmlns:p14="http://schemas.microsoft.com/office/powerpoint/2010/main" val="4293369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8676D-B2DC-4690-86B3-F745AB61546B}"/>
              </a:ext>
            </a:extLst>
          </p:cNvPr>
          <p:cNvSpPr>
            <a:spLocks noGrp="1"/>
          </p:cNvSpPr>
          <p:nvPr>
            <p:ph type="title"/>
          </p:nvPr>
        </p:nvSpPr>
        <p:spPr/>
        <p:txBody>
          <a:bodyPr/>
          <a:lstStyle/>
          <a:p>
            <a:r>
              <a:rPr lang="en-GB" dirty="0"/>
              <a:t>SECTION 1 – EVALUATION of a PERFORMANCE YOU HAVE ALREADY TAKEN PART IN!</a:t>
            </a:r>
          </a:p>
        </p:txBody>
      </p:sp>
      <p:sp>
        <p:nvSpPr>
          <p:cNvPr id="3" name="Content Placeholder 2">
            <a:extLst>
              <a:ext uri="{FF2B5EF4-FFF2-40B4-BE49-F238E27FC236}">
                <a16:creationId xmlns:a16="http://schemas.microsoft.com/office/drawing/2014/main" id="{395DCBC9-6F88-40FA-BDE2-8C5E22D89A04}"/>
              </a:ext>
            </a:extLst>
          </p:cNvPr>
          <p:cNvSpPr>
            <a:spLocks noGrp="1"/>
          </p:cNvSpPr>
          <p:nvPr>
            <p:ph idx="1"/>
          </p:nvPr>
        </p:nvSpPr>
        <p:spPr>
          <a:xfrm>
            <a:off x="838200" y="1825625"/>
            <a:ext cx="10515600" cy="4667250"/>
          </a:xfrm>
        </p:spPr>
        <p:txBody>
          <a:bodyPr>
            <a:normAutofit lnSpcReduction="10000"/>
          </a:bodyPr>
          <a:lstStyle/>
          <a:p>
            <a:r>
              <a:rPr lang="en-GB" dirty="0"/>
              <a:t>WERE YOU EFFECTIVE – You need to state what ‘effective’ looks like – </a:t>
            </a:r>
            <a:r>
              <a:rPr lang="en-GB" dirty="0" err="1"/>
              <a:t>e.g</a:t>
            </a:r>
            <a:r>
              <a:rPr lang="en-GB" dirty="0"/>
              <a:t> I had to portray an old man in his 60’s that was very upper class.  I believe I WAS effective as I used a slouched posture to highlight I had back problems, good articulation with an upper class English accent to portray his wealthy background.  He was a funny man and I think I was effective in portraying this through my use of a sarcastic tone and exaggerated facial expressions, such as rolling my eyes.  I believe I was effective in creating comedy as the audience laughed at the moments I was on stage.</a:t>
            </a:r>
          </a:p>
          <a:p>
            <a:r>
              <a:rPr lang="en-GB" dirty="0"/>
              <a:t>JUSTIFY – with reference to YOUR drama </a:t>
            </a:r>
            <a:r>
              <a:rPr lang="en-GB" dirty="0" err="1"/>
              <a:t>e.g</a:t>
            </a:r>
            <a:r>
              <a:rPr lang="en-GB" dirty="0"/>
              <a:t> The GENRE of my DRAMA was a TRAGEDY this is because the PLOT explores how a family falls apart and ends in the youngest brother committing suicide.</a:t>
            </a:r>
          </a:p>
        </p:txBody>
      </p:sp>
    </p:spTree>
    <p:extLst>
      <p:ext uri="{BB962C8B-B14F-4D97-AF65-F5344CB8AC3E}">
        <p14:creationId xmlns:p14="http://schemas.microsoft.com/office/powerpoint/2010/main" val="981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92647-7A15-4685-AB46-859BA7C5E3C3}"/>
              </a:ext>
            </a:extLst>
          </p:cNvPr>
          <p:cNvSpPr>
            <a:spLocks noGrp="1"/>
          </p:cNvSpPr>
          <p:nvPr>
            <p:ph type="title"/>
          </p:nvPr>
        </p:nvSpPr>
        <p:spPr/>
        <p:txBody>
          <a:bodyPr/>
          <a:lstStyle/>
          <a:p>
            <a:r>
              <a:rPr lang="en-GB" dirty="0"/>
              <a:t>SECTION 2 – Drama Created from STIMULUS</a:t>
            </a:r>
          </a:p>
        </p:txBody>
      </p:sp>
      <p:sp>
        <p:nvSpPr>
          <p:cNvPr id="3" name="Content Placeholder 2">
            <a:extLst>
              <a:ext uri="{FF2B5EF4-FFF2-40B4-BE49-F238E27FC236}">
                <a16:creationId xmlns:a16="http://schemas.microsoft.com/office/drawing/2014/main" id="{8E220018-4689-4A5A-A532-0DBCE2BAFD8C}"/>
              </a:ext>
            </a:extLst>
          </p:cNvPr>
          <p:cNvSpPr>
            <a:spLocks noGrp="1"/>
          </p:cNvSpPr>
          <p:nvPr>
            <p:ph idx="1"/>
          </p:nvPr>
        </p:nvSpPr>
        <p:spPr/>
        <p:txBody>
          <a:bodyPr>
            <a:normAutofit fontScale="85000" lnSpcReduction="10000"/>
          </a:bodyPr>
          <a:lstStyle/>
          <a:p>
            <a:r>
              <a:rPr lang="en-GB" dirty="0"/>
              <a:t>READ QUESTIONS – MAKE A PLAN – ANSWER QUESTIONS UNDERLINING KEY WORDS – REFER TO KEY WORDS IN ANSWER – WHEN ASKED TO JUSTIFY USE THE WORD ‘BECAUSE’</a:t>
            </a:r>
          </a:p>
          <a:p>
            <a:r>
              <a:rPr lang="en-GB" dirty="0"/>
              <a:t>REHEARSAL TECHNIQUES/ACTIVITIES/PREPARATION:  Hot Seating, Research, Writing in Role, Improvisation – do not just describe activity, be specific about WHAT questions you would ask in hot seat or explain a SPECIFIC SCENE you want actors to improvise and how this relates to the question…</a:t>
            </a:r>
          </a:p>
          <a:p>
            <a:r>
              <a:rPr lang="en-GB" dirty="0"/>
              <a:t>STAGING:  PROSC ARCH most straightforward – ADVANTAGES:  4</a:t>
            </a:r>
            <a:r>
              <a:rPr lang="en-GB" baseline="30000" dirty="0"/>
              <a:t>th</a:t>
            </a:r>
            <a:r>
              <a:rPr lang="en-GB" dirty="0"/>
              <a:t> wall allowing audience to be ‘fly on the wall’ appropriate for  naturalistic dramas, all audience have same viewpoint/sightlines not affected, large set can be stored in wings useful for dramas that change scenery making it more realistic for audience – DISADVANTAGES:  Some audience will be far away from action meaning they might not get the emotional response required</a:t>
            </a:r>
          </a:p>
        </p:txBody>
      </p:sp>
    </p:spTree>
    <p:extLst>
      <p:ext uri="{BB962C8B-B14F-4D97-AF65-F5344CB8AC3E}">
        <p14:creationId xmlns:p14="http://schemas.microsoft.com/office/powerpoint/2010/main" val="25643574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FDA77-B1F9-4831-B716-D55DFAF855FD}"/>
              </a:ext>
            </a:extLst>
          </p:cNvPr>
          <p:cNvSpPr>
            <a:spLocks noGrp="1"/>
          </p:cNvSpPr>
          <p:nvPr>
            <p:ph type="title"/>
          </p:nvPr>
        </p:nvSpPr>
        <p:spPr/>
        <p:txBody>
          <a:bodyPr/>
          <a:lstStyle/>
          <a:p>
            <a:r>
              <a:rPr lang="en-GB" dirty="0"/>
              <a:t>THEATRE DESIGN</a:t>
            </a:r>
          </a:p>
        </p:txBody>
      </p:sp>
      <p:sp>
        <p:nvSpPr>
          <p:cNvPr id="3" name="Content Placeholder 2">
            <a:extLst>
              <a:ext uri="{FF2B5EF4-FFF2-40B4-BE49-F238E27FC236}">
                <a16:creationId xmlns:a16="http://schemas.microsoft.com/office/drawing/2014/main" id="{2FEBA8DD-E4F2-4D3E-A6F0-814D546F7650}"/>
              </a:ext>
            </a:extLst>
          </p:cNvPr>
          <p:cNvSpPr>
            <a:spLocks noGrp="1"/>
          </p:cNvSpPr>
          <p:nvPr>
            <p:ph idx="1"/>
          </p:nvPr>
        </p:nvSpPr>
        <p:spPr/>
        <p:txBody>
          <a:bodyPr/>
          <a:lstStyle/>
          <a:p>
            <a:r>
              <a:rPr lang="en-GB" dirty="0"/>
              <a:t>Use ALL relevant vocabulary but ensure you make reference to the question </a:t>
            </a:r>
            <a:r>
              <a:rPr lang="en-GB" dirty="0" err="1"/>
              <a:t>e.g</a:t>
            </a:r>
            <a:r>
              <a:rPr lang="en-GB" dirty="0"/>
              <a:t>  I would use a blue gel on a profile spotlight level 8 intensity that would be positioned DSR on Brian.  This would help to highlight the isolation felt by Brian and focus the audience in on his monologue helping them to understand his character further.</a:t>
            </a:r>
          </a:p>
          <a:p>
            <a:endParaRPr lang="en-GB" dirty="0"/>
          </a:p>
          <a:p>
            <a:r>
              <a:rPr lang="en-GB" dirty="0"/>
              <a:t>Be specific about Music selected not just ‘an upbeat tune’</a:t>
            </a:r>
          </a:p>
          <a:p>
            <a:endParaRPr lang="en-GB" dirty="0"/>
          </a:p>
        </p:txBody>
      </p:sp>
    </p:spTree>
    <p:extLst>
      <p:ext uri="{BB962C8B-B14F-4D97-AF65-F5344CB8AC3E}">
        <p14:creationId xmlns:p14="http://schemas.microsoft.com/office/powerpoint/2010/main" val="575861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EF5C2-4EE4-4E30-B4A5-E7DB16AF6369}"/>
              </a:ext>
            </a:extLst>
          </p:cNvPr>
          <p:cNvSpPr>
            <a:spLocks noGrp="1"/>
          </p:cNvSpPr>
          <p:nvPr>
            <p:ph type="title"/>
          </p:nvPr>
        </p:nvSpPr>
        <p:spPr/>
        <p:txBody>
          <a:bodyPr/>
          <a:lstStyle/>
          <a:p>
            <a:r>
              <a:rPr lang="en-GB" dirty="0"/>
              <a:t>VOICE AND MOVEMENT</a:t>
            </a:r>
          </a:p>
        </p:txBody>
      </p:sp>
      <p:sp>
        <p:nvSpPr>
          <p:cNvPr id="3" name="Content Placeholder 2">
            <a:extLst>
              <a:ext uri="{FF2B5EF4-FFF2-40B4-BE49-F238E27FC236}">
                <a16:creationId xmlns:a16="http://schemas.microsoft.com/office/drawing/2014/main" id="{71D8AA10-9E4C-4CFF-9DEB-572FB0D5FB9B}"/>
              </a:ext>
            </a:extLst>
          </p:cNvPr>
          <p:cNvSpPr>
            <a:spLocks noGrp="1"/>
          </p:cNvSpPr>
          <p:nvPr>
            <p:ph idx="1"/>
          </p:nvPr>
        </p:nvSpPr>
        <p:spPr/>
        <p:txBody>
          <a:bodyPr/>
          <a:lstStyle/>
          <a:p>
            <a:r>
              <a:rPr lang="en-GB" dirty="0"/>
              <a:t>I would use A SARCASTIC TONE to show how patronising I was towards others.  I would use A LOUD VOLUME to show I was overly confident and that I think I am better than everyone else.</a:t>
            </a:r>
          </a:p>
          <a:p>
            <a:endParaRPr lang="en-GB" dirty="0"/>
          </a:p>
          <a:p>
            <a:r>
              <a:rPr lang="en-GB" dirty="0"/>
              <a:t>I would use DIRECT EYE CONTACT to try and intimidate those around me showing how I am of higher status.  I would use gestures by pointing my finger in peoples faces showing that I do not care how close up I get to people as it is my aim to intimidate them and gain higher status.</a:t>
            </a:r>
          </a:p>
        </p:txBody>
      </p:sp>
    </p:spTree>
    <p:extLst>
      <p:ext uri="{BB962C8B-B14F-4D97-AF65-F5344CB8AC3E}">
        <p14:creationId xmlns:p14="http://schemas.microsoft.com/office/powerpoint/2010/main" val="38640829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514</Words>
  <Application>Microsoft Office PowerPoint</Application>
  <PresentationFormat>Widescreen</PresentationFormat>
  <Paragraphs>17</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NATIONAL 5</vt:lpstr>
      <vt:lpstr>SECTION 1 – EVALUATION of a PERFORMANCE YOU HAVE ALREADY TAKEN PART IN!</vt:lpstr>
      <vt:lpstr>SECTION 2 – Drama Created from STIMULUS</vt:lpstr>
      <vt:lpstr>THEATRE DESIGN</vt:lpstr>
      <vt:lpstr>VOICE AND MOVEMENT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NATIONAL 5</dc:title>
  <dc:creator> </dc:creator>
  <cp:lastModifiedBy> </cp:lastModifiedBy>
  <cp:revision>3</cp:revision>
  <dcterms:created xsi:type="dcterms:W3CDTF">2019-05-22T19:12:58Z</dcterms:created>
  <dcterms:modified xsi:type="dcterms:W3CDTF">2019-05-22T19:38:35Z</dcterms:modified>
</cp:coreProperties>
</file>