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2E6878-2E1B-41C8-837D-B9D0AE39F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0378" y="0"/>
            <a:ext cx="2648403" cy="35312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34FF6-049D-425A-A8B2-76662C85AC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S2 Drawing Challenge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B953C8-2E4A-463E-89BF-4331B6CFC4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Spoon reflection images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7B42E1-E47B-4EA1-A1C9-D79EDB54D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0183" y="2954948"/>
            <a:ext cx="2737962" cy="390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39513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</TotalTime>
  <Words>6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Gill Sans MT</vt:lpstr>
      <vt:lpstr>Gallery</vt:lpstr>
      <vt:lpstr>S2 Drawing Challenge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S2 Drawing Challenge </dc:title>
  <dc:creator>gillian cochrane</dc:creator>
  <cp:lastModifiedBy>gillian cochrane</cp:lastModifiedBy>
  <cp:revision>1</cp:revision>
  <dcterms:created xsi:type="dcterms:W3CDTF">2019-10-06T16:18:32Z</dcterms:created>
  <dcterms:modified xsi:type="dcterms:W3CDTF">2019-10-06T16:21:22Z</dcterms:modified>
</cp:coreProperties>
</file>