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58C5-300A-4D3A-98EB-B75655E7511F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65C1-CAED-4D4A-8472-C2BF02364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104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58C5-300A-4D3A-98EB-B75655E7511F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65C1-CAED-4D4A-8472-C2BF02364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163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58C5-300A-4D3A-98EB-B75655E7511F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65C1-CAED-4D4A-8472-C2BF02364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900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58C5-300A-4D3A-98EB-B75655E7511F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65C1-CAED-4D4A-8472-C2BF02364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15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58C5-300A-4D3A-98EB-B75655E7511F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65C1-CAED-4D4A-8472-C2BF02364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032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58C5-300A-4D3A-98EB-B75655E7511F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65C1-CAED-4D4A-8472-C2BF02364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022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58C5-300A-4D3A-98EB-B75655E7511F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65C1-CAED-4D4A-8472-C2BF02364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1487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58C5-300A-4D3A-98EB-B75655E7511F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65C1-CAED-4D4A-8472-C2BF02364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175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58C5-300A-4D3A-98EB-B75655E7511F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65C1-CAED-4D4A-8472-C2BF02364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300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58C5-300A-4D3A-98EB-B75655E7511F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65C1-CAED-4D4A-8472-C2BF02364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532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E58C5-300A-4D3A-98EB-B75655E7511F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6265C1-CAED-4D4A-8472-C2BF02364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69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E58C5-300A-4D3A-98EB-B75655E7511F}" type="datetimeFigureOut">
              <a:rPr lang="en-GB" smtClean="0"/>
              <a:t>27/01/2020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265C1-CAED-4D4A-8472-C2BF02364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255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Critical Essay feedback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877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Learning Intention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To learn what you can do to improve your critical essay.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55029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to ask and action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How well do I know the novel?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can I do to improve this aspect?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Read the knowledge organisers, focusing on the plot summaries.  Quiz  yourself on the main actions in each chapter.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355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to ask and action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Do I know my quotations?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can I do to improve this aspect?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Decide on which ones you want to learn.  Put them on flashcards. Use the look/cover/write/check/correct method to memorise them. Self or peer quiz.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662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to ask and action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Have you answered the question?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What can I do to improve this aspect?  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Use (loosely) the SEAL structure where L is to LINK back to the question. Use the words of the question throughout.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763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to ask and action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Have I analysed enough?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How can I improve this aspect?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Write as much as you can after each quotation. Knowledge of the text is key.  Use literary terminology – symbolism, foreshadowing, theme.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9929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 to ask and action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Have I written enough?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How to improve this aspect: Learn as much of the content as you can. Practise </a:t>
            </a:r>
            <a:r>
              <a:rPr lang="en-GB" smtClean="0"/>
              <a:t>to time. 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231</Words>
  <Application>Microsoft Office PowerPoint</Application>
  <PresentationFormat>Widescreen</PresentationFormat>
  <Paragraphs>31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Critical Essay feedback</vt:lpstr>
      <vt:lpstr>Learning Intention</vt:lpstr>
      <vt:lpstr>Questions to ask and action plan</vt:lpstr>
      <vt:lpstr>Questions to ask and action plan</vt:lpstr>
      <vt:lpstr>Questions to ask and action plan</vt:lpstr>
      <vt:lpstr>Questions to ask and action plan</vt:lpstr>
      <vt:lpstr>Questions to ask and action plan</vt:lpstr>
    </vt:vector>
  </TitlesOfParts>
  <Company>Scottish Borders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Critical Essay feedback</dc:title>
  <dc:creator>Fairbairn, Kelly</dc:creator>
  <cp:lastModifiedBy>Fairbairn, Kelly</cp:lastModifiedBy>
  <cp:revision>1</cp:revision>
  <dcterms:created xsi:type="dcterms:W3CDTF">2020-01-27T09:37:53Z</dcterms:created>
  <dcterms:modified xsi:type="dcterms:W3CDTF">2020-01-27T09:45:29Z</dcterms:modified>
</cp:coreProperties>
</file>