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78" r:id="rId2"/>
    <p:sldId id="279" r:id="rId3"/>
    <p:sldId id="280" r:id="rId4"/>
    <p:sldId id="281" r:id="rId5"/>
    <p:sldId id="282" r:id="rId6"/>
    <p:sldId id="283" r:id="rId7"/>
    <p:sldId id="284" r:id="rId8"/>
    <p:sldId id="285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02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CE686E-5887-4588-BF52-6E89181169F8}" type="datetimeFigureOut">
              <a:rPr lang="en-US" smtClean="0"/>
              <a:t>9/13/2019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4F1250-75D3-402B-8288-23CFFB26FA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3617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6CA2A0-1EEE-4D68-A477-AE07E34F2CF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196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6CA2A0-1EEE-4D68-A477-AE07E34F2CF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4711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6CA2A0-1EEE-4D68-A477-AE07E34F2CF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4711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6CA2A0-1EEE-4D68-A477-AE07E34F2CF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4711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6CA2A0-1EEE-4D68-A477-AE07E34F2CF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4711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6CA2A0-1EEE-4D68-A477-AE07E34F2CF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4711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6CA2A0-1EEE-4D68-A477-AE07E34F2CF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4711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4F1250-75D3-402B-8288-23CFFB26FAE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26739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F62B4-1F4E-49F7-808D-D33B5A2DD845}" type="datetimeFigureOut">
              <a:rPr lang="en-US" smtClean="0"/>
              <a:t>9/13/2019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E7787-0EF4-40F7-8EA3-205D1A7D2748}" type="slidenum">
              <a:rPr lang="en-GB" smtClean="0"/>
              <a:t>‹#›</a:t>
            </a:fld>
            <a:endParaRPr lang="en-GB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F62B4-1F4E-49F7-808D-D33B5A2DD845}" type="datetimeFigureOut">
              <a:rPr lang="en-US" smtClean="0"/>
              <a:t>9/13/2019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E7787-0EF4-40F7-8EA3-205D1A7D274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F62B4-1F4E-49F7-808D-D33B5A2DD845}" type="datetimeFigureOut">
              <a:rPr lang="en-US" smtClean="0"/>
              <a:t>9/13/2019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3BE7787-0EF4-40F7-8EA3-205D1A7D2748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F62B4-1F4E-49F7-808D-D33B5A2DD845}" type="datetimeFigureOut">
              <a:rPr lang="en-US" smtClean="0"/>
              <a:t>9/13/2019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E7787-0EF4-40F7-8EA3-205D1A7D274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F62B4-1F4E-49F7-808D-D33B5A2DD845}" type="datetimeFigureOut">
              <a:rPr lang="en-US" smtClean="0"/>
              <a:t>9/13/2019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E7787-0EF4-40F7-8EA3-205D1A7D274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F62B4-1F4E-49F7-808D-D33B5A2DD845}" type="datetimeFigureOut">
              <a:rPr lang="en-US" smtClean="0"/>
              <a:t>9/13/2019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E7787-0EF4-40F7-8EA3-205D1A7D274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F62B4-1F4E-49F7-808D-D33B5A2DD845}" type="datetimeFigureOut">
              <a:rPr lang="en-US" smtClean="0"/>
              <a:t>9/13/2019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E7787-0EF4-40F7-8EA3-205D1A7D274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F62B4-1F4E-49F7-808D-D33B5A2DD845}" type="datetimeFigureOut">
              <a:rPr lang="en-US" smtClean="0"/>
              <a:t>9/13/2019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E7787-0EF4-40F7-8EA3-205D1A7D274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F62B4-1F4E-49F7-808D-D33B5A2DD845}" type="datetimeFigureOut">
              <a:rPr lang="en-US" smtClean="0"/>
              <a:t>9/13/2019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E7787-0EF4-40F7-8EA3-205D1A7D274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F62B4-1F4E-49F7-808D-D33B5A2DD845}" type="datetimeFigureOut">
              <a:rPr lang="en-US" smtClean="0"/>
              <a:t>9/13/2019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E7787-0EF4-40F7-8EA3-205D1A7D274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F62B4-1F4E-49F7-808D-D33B5A2DD845}" type="datetimeFigureOut">
              <a:rPr lang="en-US" smtClean="0"/>
              <a:t>9/13/2019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E7787-0EF4-40F7-8EA3-205D1A7D274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3BF62B4-1F4E-49F7-808D-D33B5A2DD845}" type="datetimeFigureOut">
              <a:rPr lang="en-US" smtClean="0"/>
              <a:t>9/13/2019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3BE7787-0EF4-40F7-8EA3-205D1A7D2748}" type="slidenum">
              <a:rPr lang="en-GB" smtClean="0"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48" y="0"/>
            <a:ext cx="924339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683568" y="908720"/>
            <a:ext cx="7776864" cy="3096344"/>
          </a:xfrm>
          <a:solidFill>
            <a:schemeClr val="lt1">
              <a:alpha val="59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en-GB" sz="7200" b="1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Activity</a:t>
            </a:r>
            <a:r>
              <a:rPr lang="en-GB" sz="1600" b="1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/>
            </a:r>
            <a:br>
              <a:rPr lang="en-GB" sz="1600" b="1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</a:br>
            <a:r>
              <a:rPr lang="en-GB" sz="1600" b="1" dirty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/>
            </a:r>
            <a:br>
              <a:rPr lang="en-GB" sz="1600" b="1" dirty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</a:br>
            <a:r>
              <a:rPr lang="en-GB" sz="4000" b="1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</a:rPr>
              <a:t>Are you listening to a symphony or a concerto?</a:t>
            </a:r>
            <a:endParaRPr lang="en-GB" sz="4000" b="1" dirty="0">
              <a:ln w="1905"/>
              <a:solidFill>
                <a:srgbClr val="FFC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406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24339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1552189" y="2198150"/>
            <a:ext cx="6039623" cy="2959042"/>
          </a:xfrm>
          <a:prstGeom prst="rect">
            <a:avLst/>
          </a:prstGeom>
          <a:solidFill>
            <a:schemeClr val="lt1">
              <a:alpha val="59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6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</a:t>
            </a:r>
          </a:p>
          <a:p>
            <a:r>
              <a:rPr lang="en-GB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Concerto or Symphony?</a:t>
            </a:r>
            <a:endParaRPr lang="en-GB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" name="Concerto2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3788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307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90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24339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Symphony 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5496" y="6248400"/>
            <a:ext cx="609600" cy="60960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1552189" y="2198150"/>
            <a:ext cx="6039623" cy="2959042"/>
          </a:xfrm>
          <a:prstGeom prst="rect">
            <a:avLst/>
          </a:prstGeom>
          <a:solidFill>
            <a:schemeClr val="lt1">
              <a:alpha val="59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6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</a:t>
            </a:r>
            <a:endParaRPr lang="en-GB" sz="9600" b="1" dirty="0" smtClean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r>
              <a:rPr lang="en-GB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Concerto or Symphony?</a:t>
            </a:r>
            <a:endParaRPr lang="en-GB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07348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723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24339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Concerto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5496" y="6248400"/>
            <a:ext cx="609600" cy="609600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552189" y="2198150"/>
            <a:ext cx="6039623" cy="2887034"/>
          </a:xfrm>
          <a:prstGeom prst="rect">
            <a:avLst/>
          </a:prstGeom>
          <a:solidFill>
            <a:schemeClr val="lt1">
              <a:alpha val="59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6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</a:t>
            </a:r>
            <a:endParaRPr lang="en-GB" sz="9600" b="1" dirty="0" smtClean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r>
              <a:rPr lang="en-GB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Concerto or Symphony?</a:t>
            </a:r>
            <a:endParaRPr lang="en-GB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54644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6246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24339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Symphony 2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5568" y="6234953"/>
            <a:ext cx="609600" cy="60960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1552189" y="2198150"/>
            <a:ext cx="6039623" cy="2887034"/>
          </a:xfrm>
          <a:prstGeom prst="rect">
            <a:avLst/>
          </a:prstGeom>
          <a:solidFill>
            <a:schemeClr val="lt1">
              <a:alpha val="59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6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4</a:t>
            </a:r>
            <a:endParaRPr lang="en-GB" sz="9600" b="1" dirty="0" smtClean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r>
              <a:rPr lang="en-GB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Concerto or Symphony?</a:t>
            </a:r>
            <a:endParaRPr lang="en-GB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05258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6123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24339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Symphony 3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7235" y="6194612"/>
            <a:ext cx="609600" cy="609600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552189" y="2198150"/>
            <a:ext cx="6039623" cy="2887034"/>
          </a:xfrm>
          <a:prstGeom prst="rect">
            <a:avLst/>
          </a:prstGeom>
          <a:solidFill>
            <a:schemeClr val="lt1">
              <a:alpha val="59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6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5</a:t>
            </a:r>
            <a:endParaRPr lang="en-GB" sz="9600" b="1" dirty="0" smtClean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r>
              <a:rPr lang="en-GB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Concerto or Symphony?</a:t>
            </a:r>
            <a:endParaRPr lang="en-GB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06898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6043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24339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Concerto 3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5496" y="6248400"/>
            <a:ext cx="609600" cy="6096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1552189" y="2198150"/>
            <a:ext cx="6039623" cy="2887034"/>
          </a:xfrm>
          <a:prstGeom prst="rect">
            <a:avLst/>
          </a:prstGeom>
          <a:solidFill>
            <a:schemeClr val="lt1">
              <a:alpha val="59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6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6</a:t>
            </a:r>
            <a:endParaRPr lang="en-GB" sz="9600" b="1" dirty="0" smtClean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r>
              <a:rPr lang="en-GB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Concerto or Symphony?</a:t>
            </a:r>
            <a:endParaRPr lang="en-GB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8382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910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7384"/>
            <a:ext cx="924339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Rounded Rectangle 15"/>
          <p:cNvSpPr/>
          <p:nvPr/>
        </p:nvSpPr>
        <p:spPr>
          <a:xfrm>
            <a:off x="2051720" y="260648"/>
            <a:ext cx="5040560" cy="5976664"/>
          </a:xfrm>
          <a:prstGeom prst="roundRect">
            <a:avLst/>
          </a:prstGeom>
          <a:solidFill>
            <a:schemeClr val="tx1">
              <a:alpha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2974448" y="504056"/>
            <a:ext cx="319510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 smtClean="0">
                <a:solidFill>
                  <a:schemeClr val="bg1"/>
                </a:solidFill>
              </a:rPr>
              <a:t>Answers</a:t>
            </a:r>
            <a:endParaRPr lang="en-GB" sz="6000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915816" y="1872208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solidFill>
                  <a:schemeClr val="bg1"/>
                </a:solidFill>
              </a:rPr>
              <a:t>1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15816" y="2501116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915816" y="3149188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915816" y="3797260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915816" y="4445332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15816" y="5093404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68292" y="1872208"/>
            <a:ext cx="16273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solidFill>
                  <a:schemeClr val="bg1"/>
                </a:solidFill>
              </a:rPr>
              <a:t>Concerto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851920" y="2501116"/>
            <a:ext cx="19207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solidFill>
                  <a:schemeClr val="bg1"/>
                </a:solidFill>
              </a:rPr>
              <a:t>Symphony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851920" y="3149188"/>
            <a:ext cx="16273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solidFill>
                  <a:schemeClr val="bg1"/>
                </a:solidFill>
              </a:rPr>
              <a:t>Concerto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851920" y="3797260"/>
            <a:ext cx="19207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solidFill>
                  <a:schemeClr val="bg1"/>
                </a:solidFill>
              </a:rPr>
              <a:t>Symphony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51920" y="4445332"/>
            <a:ext cx="19207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solidFill>
                  <a:schemeClr val="bg1"/>
                </a:solidFill>
              </a:rPr>
              <a:t>Symphony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851920" y="5093404"/>
            <a:ext cx="16273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solidFill>
                  <a:schemeClr val="bg1"/>
                </a:solidFill>
              </a:rPr>
              <a:t>Concerto</a:t>
            </a:r>
            <a:endParaRPr lang="en-GB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0918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2329</TotalTime>
  <Words>52</Words>
  <Application>Microsoft Office PowerPoint</Application>
  <PresentationFormat>On-screen Show (4:3)</PresentationFormat>
  <Paragraphs>34</Paragraphs>
  <Slides>8</Slides>
  <Notes>8</Notes>
  <HiddenSlides>0</HiddenSlides>
  <MMClips>6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Apex</vt:lpstr>
      <vt:lpstr>Activity  Are you listening to a symphony or a concerto?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Baroque Music</dc:title>
  <dc:creator>Chris Bishop</dc:creator>
  <cp:lastModifiedBy>Mr Sanderson</cp:lastModifiedBy>
  <cp:revision>61</cp:revision>
  <dcterms:created xsi:type="dcterms:W3CDTF">2011-08-23T17:58:18Z</dcterms:created>
  <dcterms:modified xsi:type="dcterms:W3CDTF">2019-09-13T08:58:43Z</dcterms:modified>
</cp:coreProperties>
</file>