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898" y="-38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search?q=images+past+productions+importance+of+being+earnest&amp;source=lnms&amp;tbm=isch&amp;sa=X&amp;ved=0ahUKEwiKqoD9wszgAhVJR6wKHTFTBE8Q_AUIDigB&amp;biw=1024&amp;bih=627" TargetMode="External"/><Relationship Id="rId2" Type="http://schemas.openxmlformats.org/officeDocument/2006/relationships/hyperlink" Target="https://www.sparknotes.com/lit/earnest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Importance of Being Earnest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76600"/>
            <a:ext cx="6400800" cy="2362200"/>
          </a:xfrm>
        </p:spPr>
        <p:txBody>
          <a:bodyPr>
            <a:norm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0560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>
            <a:normAutofit/>
          </a:bodyPr>
          <a:lstStyle/>
          <a:p>
            <a:r>
              <a:rPr lang="en-GB" dirty="0"/>
              <a:t>Complete the following research task in the form of a power point.  Use the following links to support you;</a:t>
            </a:r>
          </a:p>
          <a:p>
            <a:r>
              <a:rPr lang="en-GB" dirty="0">
                <a:hlinkClick r:id="rId2"/>
              </a:rPr>
              <a:t>https://www.sparknotes.com/lit/earnest/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www.google.co.uk/search?q=images+past+productions+importance+of+being+earnest&amp;source=lnms&amp;tbm=isch&amp;sa=X&amp;ved=0ahUKEwiKqoD9wszgAhVJR6wKHTFTBE8Q_AUIDigB&amp;biw=1024&amp;bih=627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4309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Playwright</a:t>
            </a:r>
          </a:p>
          <a:p>
            <a:r>
              <a:rPr lang="en-GB" dirty="0" smtClean="0"/>
              <a:t>Date written</a:t>
            </a:r>
          </a:p>
          <a:p>
            <a:r>
              <a:rPr lang="en-GB" dirty="0" smtClean="0"/>
              <a:t>Summary of plot</a:t>
            </a:r>
          </a:p>
          <a:p>
            <a:r>
              <a:rPr lang="en-GB" dirty="0" smtClean="0"/>
              <a:t>List of main characters</a:t>
            </a:r>
          </a:p>
          <a:p>
            <a:r>
              <a:rPr lang="en-GB" dirty="0" smtClean="0"/>
              <a:t>Photographs/images of past productions </a:t>
            </a:r>
          </a:p>
          <a:p>
            <a:r>
              <a:rPr lang="en-GB" dirty="0" smtClean="0"/>
              <a:t>Designing for Jack and Earnest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76543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52</Words>
  <Application>Microsoft Office PowerPoint</Application>
  <PresentationFormat>On-screen Show (4:3)</PresentationFormat>
  <Paragraphs>12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The Importance of Being Earnest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Importance of Being Earnest</dc:title>
  <dc:creator>Mrs Thacker</dc:creator>
  <cp:lastModifiedBy>Mrs Thacker</cp:lastModifiedBy>
  <cp:revision>3</cp:revision>
  <dcterms:created xsi:type="dcterms:W3CDTF">2006-08-16T00:00:00Z</dcterms:created>
  <dcterms:modified xsi:type="dcterms:W3CDTF">2019-02-21T09:36:44Z</dcterms:modified>
</cp:coreProperties>
</file>