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8" r:id="rId10"/>
    <p:sldId id="270" r:id="rId11"/>
    <p:sldId id="263" r:id="rId12"/>
    <p:sldId id="269" r:id="rId13"/>
    <p:sldId id="265" r:id="rId14"/>
    <p:sldId id="266" r:id="rId15"/>
    <p:sldId id="267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Fairbairn" userId="56ffb9ab-d1d8-4cf1-827c-999a0c2d3a2d" providerId="ADAL" clId="{580F4CA8-B8B7-CD47-8735-A1D0B8F128B6}"/>
    <pc:docChg chg="undo custSel addSld modSld">
      <pc:chgData name="Mrs Fairbairn" userId="56ffb9ab-d1d8-4cf1-827c-999a0c2d3a2d" providerId="ADAL" clId="{580F4CA8-B8B7-CD47-8735-A1D0B8F128B6}" dt="2020-08-21T09:45:50.085" v="989" actId="20577"/>
      <pc:docMkLst>
        <pc:docMk/>
      </pc:docMkLst>
      <pc:sldChg chg="modSp">
        <pc:chgData name="Mrs Fairbairn" userId="56ffb9ab-d1d8-4cf1-827c-999a0c2d3a2d" providerId="ADAL" clId="{580F4CA8-B8B7-CD47-8735-A1D0B8F128B6}" dt="2020-08-21T09:20:48.879" v="58" actId="20577"/>
        <pc:sldMkLst>
          <pc:docMk/>
          <pc:sldMk cId="2942806368" sldId="259"/>
        </pc:sldMkLst>
        <pc:spChg chg="mod">
          <ac:chgData name="Mrs Fairbairn" userId="56ffb9ab-d1d8-4cf1-827c-999a0c2d3a2d" providerId="ADAL" clId="{580F4CA8-B8B7-CD47-8735-A1D0B8F128B6}" dt="2020-08-21T09:20:48.879" v="58" actId="20577"/>
          <ac:spMkLst>
            <pc:docMk/>
            <pc:sldMk cId="2942806368" sldId="259"/>
            <ac:spMk id="3" creationId="{520CA7C1-64AC-0F4C-A53F-B0D66B1B3413}"/>
          </ac:spMkLst>
        </pc:spChg>
      </pc:sldChg>
      <pc:sldChg chg="modSp">
        <pc:chgData name="Mrs Fairbairn" userId="56ffb9ab-d1d8-4cf1-827c-999a0c2d3a2d" providerId="ADAL" clId="{580F4CA8-B8B7-CD47-8735-A1D0B8F128B6}" dt="2020-08-21T09:21:34.539" v="116" actId="255"/>
        <pc:sldMkLst>
          <pc:docMk/>
          <pc:sldMk cId="3258714369" sldId="260"/>
        </pc:sldMkLst>
        <pc:spChg chg="mod">
          <ac:chgData name="Mrs Fairbairn" userId="56ffb9ab-d1d8-4cf1-827c-999a0c2d3a2d" providerId="ADAL" clId="{580F4CA8-B8B7-CD47-8735-A1D0B8F128B6}" dt="2020-08-21T09:21:34.539" v="116" actId="255"/>
          <ac:spMkLst>
            <pc:docMk/>
            <pc:sldMk cId="3258714369" sldId="260"/>
            <ac:spMk id="3" creationId="{410A41CB-C115-844D-B1C7-B4FA254951A4}"/>
          </ac:spMkLst>
        </pc:spChg>
      </pc:sldChg>
      <pc:sldChg chg="modSp">
        <pc:chgData name="Mrs Fairbairn" userId="56ffb9ab-d1d8-4cf1-827c-999a0c2d3a2d" providerId="ADAL" clId="{580F4CA8-B8B7-CD47-8735-A1D0B8F128B6}" dt="2020-08-21T09:40:11.153" v="625" actId="20577"/>
        <pc:sldMkLst>
          <pc:docMk/>
          <pc:sldMk cId="665600923" sldId="261"/>
        </pc:sldMkLst>
        <pc:spChg chg="mod">
          <ac:chgData name="Mrs Fairbairn" userId="56ffb9ab-d1d8-4cf1-827c-999a0c2d3a2d" providerId="ADAL" clId="{580F4CA8-B8B7-CD47-8735-A1D0B8F128B6}" dt="2020-08-21T09:22:17.525" v="138" actId="20577"/>
          <ac:spMkLst>
            <pc:docMk/>
            <pc:sldMk cId="665600923" sldId="261"/>
            <ac:spMk id="2" creationId="{2738A42C-8C62-8B4F-96CF-FBD070EEF1AA}"/>
          </ac:spMkLst>
        </pc:spChg>
        <pc:spChg chg="mod">
          <ac:chgData name="Mrs Fairbairn" userId="56ffb9ab-d1d8-4cf1-827c-999a0c2d3a2d" providerId="ADAL" clId="{580F4CA8-B8B7-CD47-8735-A1D0B8F128B6}" dt="2020-08-21T09:40:11.153" v="625" actId="20577"/>
          <ac:spMkLst>
            <pc:docMk/>
            <pc:sldMk cId="665600923" sldId="261"/>
            <ac:spMk id="3" creationId="{E265F20E-ECE6-EC4D-B5A8-F385EFB525A6}"/>
          </ac:spMkLst>
        </pc:spChg>
      </pc:sldChg>
      <pc:sldChg chg="modSp">
        <pc:chgData name="Mrs Fairbairn" userId="56ffb9ab-d1d8-4cf1-827c-999a0c2d3a2d" providerId="ADAL" clId="{580F4CA8-B8B7-CD47-8735-A1D0B8F128B6}" dt="2020-08-21T09:23:13.723" v="248" actId="20577"/>
        <pc:sldMkLst>
          <pc:docMk/>
          <pc:sldMk cId="3758883204" sldId="262"/>
        </pc:sldMkLst>
        <pc:spChg chg="mod">
          <ac:chgData name="Mrs Fairbairn" userId="56ffb9ab-d1d8-4cf1-827c-999a0c2d3a2d" providerId="ADAL" clId="{580F4CA8-B8B7-CD47-8735-A1D0B8F128B6}" dt="2020-08-21T09:23:13.723" v="248" actId="20577"/>
          <ac:spMkLst>
            <pc:docMk/>
            <pc:sldMk cId="3758883204" sldId="262"/>
            <ac:spMk id="2" creationId="{ED91F8E1-64F0-8740-8DA2-65EFBC0746D4}"/>
          </ac:spMkLst>
        </pc:spChg>
      </pc:sldChg>
      <pc:sldChg chg="modSp">
        <pc:chgData name="Mrs Fairbairn" userId="56ffb9ab-d1d8-4cf1-827c-999a0c2d3a2d" providerId="ADAL" clId="{580F4CA8-B8B7-CD47-8735-A1D0B8F128B6}" dt="2020-08-21T09:37:08.869" v="428" actId="27636"/>
        <pc:sldMkLst>
          <pc:docMk/>
          <pc:sldMk cId="275013398" sldId="263"/>
        </pc:sldMkLst>
        <pc:spChg chg="mod">
          <ac:chgData name="Mrs Fairbairn" userId="56ffb9ab-d1d8-4cf1-827c-999a0c2d3a2d" providerId="ADAL" clId="{580F4CA8-B8B7-CD47-8735-A1D0B8F128B6}" dt="2020-08-21T09:36:15.117" v="271" actId="20577"/>
          <ac:spMkLst>
            <pc:docMk/>
            <pc:sldMk cId="275013398" sldId="263"/>
            <ac:spMk id="2" creationId="{0C46F18D-1FDD-9943-BF91-CA14F5A84B02}"/>
          </ac:spMkLst>
        </pc:spChg>
        <pc:spChg chg="mod">
          <ac:chgData name="Mrs Fairbairn" userId="56ffb9ab-d1d8-4cf1-827c-999a0c2d3a2d" providerId="ADAL" clId="{580F4CA8-B8B7-CD47-8735-A1D0B8F128B6}" dt="2020-08-21T09:37:08.869" v="428" actId="27636"/>
          <ac:spMkLst>
            <pc:docMk/>
            <pc:sldMk cId="275013398" sldId="263"/>
            <ac:spMk id="3" creationId="{787080DD-0EEF-BB46-99AA-798D10EA9884}"/>
          </ac:spMkLst>
        </pc:spChg>
      </pc:sldChg>
      <pc:sldChg chg="modSp new">
        <pc:chgData name="Mrs Fairbairn" userId="56ffb9ab-d1d8-4cf1-827c-999a0c2d3a2d" providerId="ADAL" clId="{580F4CA8-B8B7-CD47-8735-A1D0B8F128B6}" dt="2020-08-21T09:31:36.123" v="250" actId="22"/>
        <pc:sldMkLst>
          <pc:docMk/>
          <pc:sldMk cId="4092589766" sldId="264"/>
        </pc:sldMkLst>
        <pc:spChg chg="mod">
          <ac:chgData name="Mrs Fairbairn" userId="56ffb9ab-d1d8-4cf1-827c-999a0c2d3a2d" providerId="ADAL" clId="{580F4CA8-B8B7-CD47-8735-A1D0B8F128B6}" dt="2020-08-21T09:31:36.123" v="250" actId="22"/>
          <ac:spMkLst>
            <pc:docMk/>
            <pc:sldMk cId="4092589766" sldId="264"/>
            <ac:spMk id="3" creationId="{324A1316-8981-8D4B-B293-8C8294C7C04D}"/>
          </ac:spMkLst>
        </pc:spChg>
      </pc:sldChg>
      <pc:sldChg chg="modSp new">
        <pc:chgData name="Mrs Fairbairn" userId="56ffb9ab-d1d8-4cf1-827c-999a0c2d3a2d" providerId="ADAL" clId="{580F4CA8-B8B7-CD47-8735-A1D0B8F128B6}" dt="2020-08-21T09:43:43.720" v="768" actId="255"/>
        <pc:sldMkLst>
          <pc:docMk/>
          <pc:sldMk cId="2429515089" sldId="265"/>
        </pc:sldMkLst>
        <pc:spChg chg="mod">
          <ac:chgData name="Mrs Fairbairn" userId="56ffb9ab-d1d8-4cf1-827c-999a0c2d3a2d" providerId="ADAL" clId="{580F4CA8-B8B7-CD47-8735-A1D0B8F128B6}" dt="2020-08-21T09:41:47.896" v="641" actId="20577"/>
          <ac:spMkLst>
            <pc:docMk/>
            <pc:sldMk cId="2429515089" sldId="265"/>
            <ac:spMk id="2" creationId="{81C270A9-6879-0D48-96EA-DBC8B25B36B8}"/>
          </ac:spMkLst>
        </pc:spChg>
        <pc:spChg chg="mod">
          <ac:chgData name="Mrs Fairbairn" userId="56ffb9ab-d1d8-4cf1-827c-999a0c2d3a2d" providerId="ADAL" clId="{580F4CA8-B8B7-CD47-8735-A1D0B8F128B6}" dt="2020-08-21T09:43:43.720" v="768" actId="255"/>
          <ac:spMkLst>
            <pc:docMk/>
            <pc:sldMk cId="2429515089" sldId="265"/>
            <ac:spMk id="3" creationId="{C3F33367-FEF2-754E-8151-B6E8257F0645}"/>
          </ac:spMkLst>
        </pc:spChg>
      </pc:sldChg>
      <pc:sldChg chg="modSp new">
        <pc:chgData name="Mrs Fairbairn" userId="56ffb9ab-d1d8-4cf1-827c-999a0c2d3a2d" providerId="ADAL" clId="{580F4CA8-B8B7-CD47-8735-A1D0B8F128B6}" dt="2020-08-21T09:44:54.894" v="782" actId="22"/>
        <pc:sldMkLst>
          <pc:docMk/>
          <pc:sldMk cId="290825870" sldId="266"/>
        </pc:sldMkLst>
        <pc:spChg chg="mod">
          <ac:chgData name="Mrs Fairbairn" userId="56ffb9ab-d1d8-4cf1-827c-999a0c2d3a2d" providerId="ADAL" clId="{580F4CA8-B8B7-CD47-8735-A1D0B8F128B6}" dt="2020-08-21T09:44:49.146" v="781" actId="20577"/>
          <ac:spMkLst>
            <pc:docMk/>
            <pc:sldMk cId="290825870" sldId="266"/>
            <ac:spMk id="2" creationId="{FE0D8BF8-9D94-2143-A41C-2E5CC26C3EBE}"/>
          </ac:spMkLst>
        </pc:spChg>
        <pc:spChg chg="mod">
          <ac:chgData name="Mrs Fairbairn" userId="56ffb9ab-d1d8-4cf1-827c-999a0c2d3a2d" providerId="ADAL" clId="{580F4CA8-B8B7-CD47-8735-A1D0B8F128B6}" dt="2020-08-21T09:44:54.894" v="782" actId="22"/>
          <ac:spMkLst>
            <pc:docMk/>
            <pc:sldMk cId="290825870" sldId="266"/>
            <ac:spMk id="3" creationId="{EFDF2681-E2E8-B741-AEEB-366C3824820E}"/>
          </ac:spMkLst>
        </pc:spChg>
      </pc:sldChg>
      <pc:sldChg chg="modSp new">
        <pc:chgData name="Mrs Fairbairn" userId="56ffb9ab-d1d8-4cf1-827c-999a0c2d3a2d" providerId="ADAL" clId="{580F4CA8-B8B7-CD47-8735-A1D0B8F128B6}" dt="2020-08-21T09:45:50.085" v="989" actId="20577"/>
        <pc:sldMkLst>
          <pc:docMk/>
          <pc:sldMk cId="1635069282" sldId="267"/>
        </pc:sldMkLst>
        <pc:spChg chg="mod">
          <ac:chgData name="Mrs Fairbairn" userId="56ffb9ab-d1d8-4cf1-827c-999a0c2d3a2d" providerId="ADAL" clId="{580F4CA8-B8B7-CD47-8735-A1D0B8F128B6}" dt="2020-08-21T09:45:03.212" v="790" actId="20577"/>
          <ac:spMkLst>
            <pc:docMk/>
            <pc:sldMk cId="1635069282" sldId="267"/>
            <ac:spMk id="2" creationId="{69D32051-01DF-4C4E-8D7B-A596AD87B202}"/>
          </ac:spMkLst>
        </pc:spChg>
        <pc:spChg chg="mod">
          <ac:chgData name="Mrs Fairbairn" userId="56ffb9ab-d1d8-4cf1-827c-999a0c2d3a2d" providerId="ADAL" clId="{580F4CA8-B8B7-CD47-8735-A1D0B8F128B6}" dt="2020-08-21T09:45:50.085" v="989" actId="20577"/>
          <ac:spMkLst>
            <pc:docMk/>
            <pc:sldMk cId="1635069282" sldId="267"/>
            <ac:spMk id="3" creationId="{8E0A50AC-9D7A-CF4F-AF5A-ED2F38E4C881}"/>
          </ac:spMkLst>
        </pc:spChg>
      </pc:sldChg>
    </pc:docChg>
  </pc:docChgLst>
  <pc:docChgLst>
    <pc:chgData name="Mrs Fairbairn" userId="56ffb9ab-d1d8-4cf1-827c-999a0c2d3a2d" providerId="ADAL" clId="{6F9338BD-BABD-BB4A-8356-80057784BF08}"/>
    <pc:docChg chg="modSld">
      <pc:chgData name="Mrs Fairbairn" userId="56ffb9ab-d1d8-4cf1-827c-999a0c2d3a2d" providerId="ADAL" clId="{6F9338BD-BABD-BB4A-8356-80057784BF08}" dt="2020-10-26T12:47:19.682" v="1" actId="1076"/>
      <pc:docMkLst>
        <pc:docMk/>
      </pc:docMkLst>
      <pc:sldChg chg="modSp">
        <pc:chgData name="Mrs Fairbairn" userId="56ffb9ab-d1d8-4cf1-827c-999a0c2d3a2d" providerId="ADAL" clId="{6F9338BD-BABD-BB4A-8356-80057784BF08}" dt="2020-10-26T12:47:19.682" v="1" actId="1076"/>
        <pc:sldMkLst>
          <pc:docMk/>
          <pc:sldMk cId="4092589766" sldId="264"/>
        </pc:sldMkLst>
        <pc:spChg chg="mod">
          <ac:chgData name="Mrs Fairbairn" userId="56ffb9ab-d1d8-4cf1-827c-999a0c2d3a2d" providerId="ADAL" clId="{6F9338BD-BABD-BB4A-8356-80057784BF08}" dt="2020-10-26T12:47:19.682" v="1" actId="1076"/>
          <ac:spMkLst>
            <pc:docMk/>
            <pc:sldMk cId="4092589766" sldId="264"/>
            <ac:spMk id="3" creationId="{324A1316-8981-8D4B-B293-8C8294C7C04D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10/26/20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3847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10/26/20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927974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10/26/20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868916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10/26/20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639356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10/26/20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05947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10/26/20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06059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10/26/20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17320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10/26/20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30704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10/26/20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88516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10/26/20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77081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10/26/20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50960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10/26/20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50423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E7488F-713E-5743-9744-5D658BC7C0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15" y="1020432"/>
            <a:ext cx="10993549" cy="1475013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>Study strategies to boost learning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1BDA354-96C3-AD45-BF6A-1BF0192AEBE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05508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C39FE9-2398-7E43-A8B2-9C9B5B8442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Learning intention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FAD16A-72D1-BF4E-BA63-5BCE0CE846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2054208"/>
            <a:ext cx="11029615" cy="3678303"/>
          </a:xfrm>
        </p:spPr>
        <p:txBody>
          <a:bodyPr/>
          <a:lstStyle/>
          <a:p>
            <a:r>
              <a:rPr lang="en-GB" sz="3500" dirty="0"/>
              <a:t>To learn how to use the most effective study strategies</a:t>
            </a:r>
            <a:r>
              <a:rPr lang="en-GB" sz="3400" dirty="0"/>
              <a:t> </a:t>
            </a:r>
            <a:endParaRPr lang="en-US" sz="3400" dirty="0"/>
          </a:p>
        </p:txBody>
      </p:sp>
    </p:spTree>
    <p:extLst>
      <p:ext uri="{BB962C8B-B14F-4D97-AF65-F5344CB8AC3E}">
        <p14:creationId xmlns:p14="http://schemas.microsoft.com/office/powerpoint/2010/main" val="16052628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7CDA9C-406C-6C43-A127-DF849F5DA3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Success criteria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0F74C7-373C-844E-B4E6-5F4F1CFF02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7146" y="1853754"/>
            <a:ext cx="9603275" cy="3450613"/>
          </a:xfrm>
        </p:spPr>
        <p:txBody>
          <a:bodyPr/>
          <a:lstStyle/>
          <a:p>
            <a:r>
              <a:rPr lang="en-GB" sz="3300" dirty="0"/>
              <a:t>By the end of this session you will know how to use the most effective study strategies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59107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16A98E-300F-1F42-8198-B480D7D328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Starter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0CA7C1-64AC-0F4C-A53F-B0D66B1B34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700" dirty="0"/>
              <a:t>Rank these study strategies from most effective to least effective:</a:t>
            </a:r>
          </a:p>
          <a:p>
            <a:r>
              <a:rPr lang="en-GB" sz="2700" dirty="0"/>
              <a:t>Keyword mnemonic</a:t>
            </a:r>
          </a:p>
          <a:p>
            <a:r>
              <a:rPr lang="en-GB" sz="2700" dirty="0"/>
              <a:t>Spaced practice</a:t>
            </a:r>
          </a:p>
          <a:p>
            <a:r>
              <a:rPr lang="en-GB" sz="2700" dirty="0"/>
              <a:t>Re-reading material after an initial reading</a:t>
            </a:r>
          </a:p>
          <a:p>
            <a:r>
              <a:rPr lang="en-GB" sz="2700" dirty="0"/>
              <a:t>Highlighting important information after reading</a:t>
            </a:r>
          </a:p>
          <a:p>
            <a:r>
              <a:rPr lang="en-GB" sz="2600" dirty="0"/>
              <a:t>Retrieval of knowledge </a:t>
            </a:r>
          </a:p>
        </p:txBody>
      </p:sp>
    </p:spTree>
    <p:extLst>
      <p:ext uri="{BB962C8B-B14F-4D97-AF65-F5344CB8AC3E}">
        <p14:creationId xmlns:p14="http://schemas.microsoft.com/office/powerpoint/2010/main" val="29428063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F8C93F-B218-6844-885B-70946E60B7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MOST EFFECTIVE STRATEGIES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0A41CB-C115-844D-B1C7-B4FA254951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Retrieval</a:t>
            </a:r>
          </a:p>
          <a:p>
            <a:r>
              <a:rPr lang="en-GB" sz="4000" dirty="0"/>
              <a:t>Spaced practice</a:t>
            </a:r>
          </a:p>
        </p:txBody>
      </p:sp>
    </p:spTree>
    <p:extLst>
      <p:ext uri="{BB962C8B-B14F-4D97-AF65-F5344CB8AC3E}">
        <p14:creationId xmlns:p14="http://schemas.microsoft.com/office/powerpoint/2010/main" val="32587143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38A42C-8C62-8B4F-96CF-FBD070EEF1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Retrieval  – what is it?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65F20E-ECE6-EC4D-B5A8-F385EFB525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sz="3600" dirty="0"/>
              <a:t>Deliberately recalling (retrieving from memory) material that you need to learn</a:t>
            </a:r>
          </a:p>
          <a:p>
            <a:r>
              <a:rPr lang="en-GB" sz="3600" dirty="0"/>
              <a:t>Learning can be defined as a change in long term memory – this is what we are aiming for</a:t>
            </a:r>
            <a:endParaRPr lang="en-US" sz="3600" dirty="0"/>
          </a:p>
          <a:p>
            <a:r>
              <a:rPr lang="en-GB" sz="3600" dirty="0"/>
              <a:t>“If nothing has been changed, nothing has been learned” (</a:t>
            </a:r>
            <a:r>
              <a:rPr lang="en-GB" sz="3600" dirty="0" err="1"/>
              <a:t>Kirschner</a:t>
            </a:r>
            <a:r>
              <a:rPr lang="en-GB" sz="36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6656009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91F8E1-64F0-8740-8DA2-65EFBC0746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retrieval – why does it work?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A0238A-724D-A844-AF79-23FE9A4C0F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100" dirty="0"/>
              <a:t>The act of recall helps to strengthen the memory until, eventually, the information will pass into long term memory.  </a:t>
            </a:r>
          </a:p>
          <a:p>
            <a:r>
              <a:rPr lang="en-GB" sz="3100" dirty="0"/>
              <a:t>When you get something wrong, you will have a clear idea of where the gaps in your knowledge are</a:t>
            </a:r>
            <a:endParaRPr lang="en-US" sz="3100" dirty="0"/>
          </a:p>
        </p:txBody>
      </p:sp>
    </p:spTree>
    <p:extLst>
      <p:ext uri="{BB962C8B-B14F-4D97-AF65-F5344CB8AC3E}">
        <p14:creationId xmlns:p14="http://schemas.microsoft.com/office/powerpoint/2010/main" val="37588832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71AFDA-B062-C04C-89CD-BBDBD3D2C1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4A1316-8981-8D4B-B293-8C8294C7C0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151803"/>
            <a:ext cx="9603275" cy="3450613"/>
          </a:xfrm>
        </p:spPr>
        <p:txBody>
          <a:bodyPr/>
          <a:lstStyle/>
          <a:p>
            <a:r>
              <a:rPr lang="en-US" dirty="0"/>
              <a:t>https://</a:t>
            </a:r>
            <a:r>
              <a:rPr lang="en-US" dirty="0" err="1"/>
              <a:t>static1.squarespace.com</a:t>
            </a:r>
            <a:r>
              <a:rPr lang="en-US" dirty="0"/>
              <a:t>/static/56acc1138a65e2a286012c54/t/</a:t>
            </a:r>
            <a:r>
              <a:rPr lang="en-US" dirty="0" err="1"/>
              <a:t>56fd8bd7d210b8df71bb9a46</a:t>
            </a:r>
            <a:r>
              <a:rPr lang="en-US" dirty="0"/>
              <a:t>/1459456983864/Retrieval+Practice+concept+map.pdf</a:t>
            </a:r>
          </a:p>
        </p:txBody>
      </p:sp>
    </p:spTree>
    <p:extLst>
      <p:ext uri="{BB962C8B-B14F-4D97-AF65-F5344CB8AC3E}">
        <p14:creationId xmlns:p14="http://schemas.microsoft.com/office/powerpoint/2010/main" val="40925897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46643" y="804519"/>
            <a:ext cx="10613146" cy="4184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79376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04952" y="2016125"/>
            <a:ext cx="8296420" cy="3449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69953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46F18D-1FDD-9943-BF91-CA14F5A84B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Retrieval – how to do it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7080DD-0EEF-BB46-99AA-798D10EA98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7770" y="2091327"/>
            <a:ext cx="9603275" cy="3450613"/>
          </a:xfrm>
        </p:spPr>
        <p:txBody>
          <a:bodyPr>
            <a:normAutofit fontScale="70000" lnSpcReduction="20000"/>
          </a:bodyPr>
          <a:lstStyle/>
          <a:p>
            <a:r>
              <a:rPr lang="en-GB" sz="3700" dirty="0"/>
              <a:t>You need to know what you need to know! Knowledge organisers/revision notes/flashcards</a:t>
            </a:r>
          </a:p>
          <a:p>
            <a:r>
              <a:rPr lang="en-GB" sz="3700" dirty="0"/>
              <a:t>The importance of forgetting a little bit (Spacing – more later!)</a:t>
            </a:r>
          </a:p>
          <a:p>
            <a:r>
              <a:rPr lang="en-GB" sz="3700" dirty="0"/>
              <a:t>Do it without notes and write it down</a:t>
            </a:r>
          </a:p>
          <a:p>
            <a:r>
              <a:rPr lang="en-US" sz="3700" dirty="0"/>
              <a:t>https://www.youtube.com/watch?v=</a:t>
            </a:r>
            <a:r>
              <a:rPr lang="en-US" sz="3700" dirty="0" err="1"/>
              <a:t>Pjrqc6UMDKM</a:t>
            </a:r>
            <a:r>
              <a:rPr lang="en-US" sz="3700" dirty="0"/>
              <a:t>&amp;feature=</a:t>
            </a:r>
            <a:r>
              <a:rPr lang="en-US" sz="3700" dirty="0" err="1"/>
              <a:t>youtu.be</a:t>
            </a:r>
            <a:endParaRPr lang="en-US" sz="3700" dirty="0"/>
          </a:p>
        </p:txBody>
      </p:sp>
    </p:spTree>
    <p:extLst>
      <p:ext uri="{BB962C8B-B14F-4D97-AF65-F5344CB8AC3E}">
        <p14:creationId xmlns:p14="http://schemas.microsoft.com/office/powerpoint/2010/main" val="2750133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Creating digital flashcards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https://www.cram.com/flashcards/macbeth-11655043</a:t>
            </a:r>
          </a:p>
        </p:txBody>
      </p:sp>
    </p:spTree>
    <p:extLst>
      <p:ext uri="{BB962C8B-B14F-4D97-AF65-F5344CB8AC3E}">
        <p14:creationId xmlns:p14="http://schemas.microsoft.com/office/powerpoint/2010/main" val="6477590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C270A9-6879-0D48-96EA-DBC8B25B36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Spaced practice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F33367-FEF2-754E-8151-B6E8257F06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Spacing out your study (embrace the effect of forgetting)</a:t>
            </a:r>
          </a:p>
          <a:p>
            <a:r>
              <a:rPr lang="en-GB" sz="4000" dirty="0"/>
              <a:t>Set aside a little time each day </a:t>
            </a:r>
          </a:p>
          <a:p>
            <a:r>
              <a:rPr lang="en-GB" sz="4000" dirty="0"/>
              <a:t>The opposite of cramming 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4295150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0D8BF8-9D94-2143-A41C-2E5CC26C3E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TO DO IT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DF2681-E2E8-B741-AEEB-366C382482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https://www.youtube.com/watch?v=</a:t>
            </a:r>
            <a:r>
              <a:rPr lang="en-US" dirty="0" err="1"/>
              <a:t>3WJYp98eys8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8258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D32051-01DF-4C4E-8D7B-A596AD87B2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FINALLY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0A50AC-9D7A-CF4F-AF5A-ED2F38E4C8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Make a study plan for the next week. Set aside around an hour each weekday and specify exactly what you are going to do.</a:t>
            </a:r>
          </a:p>
          <a:p>
            <a:endParaRPr lang="en-GB" dirty="0"/>
          </a:p>
          <a:p>
            <a:r>
              <a:rPr lang="en-GB" dirty="0"/>
              <a:t>What is one concrete thing you can take away </a:t>
            </a:r>
            <a:r>
              <a:rPr lang="en-GB"/>
              <a:t>from today ?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5069282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364</TotalTime>
  <Words>296</Words>
  <Application>Microsoft Office PowerPoint</Application>
  <PresentationFormat>Widescreen</PresentationFormat>
  <Paragraphs>40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Gallery</vt:lpstr>
      <vt:lpstr>Study strategies to boost learning</vt:lpstr>
      <vt:lpstr>Learning intention</vt:lpstr>
      <vt:lpstr>Success criteria</vt:lpstr>
      <vt:lpstr>Starter</vt:lpstr>
      <vt:lpstr>MOST EFFECTIVE STRATEGIES </vt:lpstr>
      <vt:lpstr>Retrieval  – what is it?</vt:lpstr>
      <vt:lpstr>retrieval – why does it work?</vt:lpstr>
      <vt:lpstr>PowerPoint Presentation</vt:lpstr>
      <vt:lpstr>PowerPoint Presentation</vt:lpstr>
      <vt:lpstr>PowerPoint Presentation</vt:lpstr>
      <vt:lpstr>Retrieval – how to do it</vt:lpstr>
      <vt:lpstr>Creating digital flashcards</vt:lpstr>
      <vt:lpstr>Spaced practice</vt:lpstr>
      <vt:lpstr>HOW TO DO IT</vt:lpstr>
      <vt:lpstr>FINALLY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Study strategies to boost learning</dc:title>
  <dc:creator>Mrs Fairbairn</dc:creator>
  <cp:lastModifiedBy>Mrs Fairbairn</cp:lastModifiedBy>
  <cp:revision>8</cp:revision>
  <dcterms:created xsi:type="dcterms:W3CDTF">2020-08-19T13:54:00Z</dcterms:created>
  <dcterms:modified xsi:type="dcterms:W3CDTF">2020-10-26T12:47:23Z</dcterms:modified>
</cp:coreProperties>
</file>