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91" r:id="rId5"/>
    <p:sldId id="341" r:id="rId6"/>
    <p:sldId id="334" r:id="rId7"/>
    <p:sldId id="335" r:id="rId8"/>
    <p:sldId id="336" r:id="rId9"/>
    <p:sldId id="300" r:id="rId10"/>
    <p:sldId id="340" r:id="rId11"/>
    <p:sldId id="301" r:id="rId12"/>
    <p:sldId id="32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AD1830-8A6E-4028-8296-23D62FAABE97}" v="164" dt="2026-02-04T17:44:36.591"/>
    <p1510:client id="{E0291DFC-225A-4858-B6F7-E4249342C5EA}" v="12" dt="2026-02-05T12:00:16.3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6662" autoAdjust="0"/>
    <p:restoredTop sz="94660"/>
  </p:normalViewPr>
  <p:slideViewPr>
    <p:cSldViewPr>
      <p:cViewPr varScale="1">
        <p:scale>
          <a:sx n="102" d="100"/>
          <a:sy n="102" d="100"/>
        </p:scale>
        <p:origin x="480" y="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9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pman, Robin" userId="d05eec88-342b-4bd2-a27d-108f50c4825d" providerId="ADAL" clId="{A0E72621-DCB4-4ECC-8649-216B7EDDECD3}"/>
    <pc:docChg chg="custSel modSld">
      <pc:chgData name="Chapman, Robin" userId="d05eec88-342b-4bd2-a27d-108f50c4825d" providerId="ADAL" clId="{A0E72621-DCB4-4ECC-8649-216B7EDDECD3}" dt="2026-02-05T12:00:37.386" v="50" actId="14100"/>
      <pc:docMkLst>
        <pc:docMk/>
      </pc:docMkLst>
      <pc:sldChg chg="addSp delSp modSp mod">
        <pc:chgData name="Chapman, Robin" userId="d05eec88-342b-4bd2-a27d-108f50c4825d" providerId="ADAL" clId="{A0E72621-DCB4-4ECC-8649-216B7EDDECD3}" dt="2026-02-05T12:00:04.785" v="44" actId="1076"/>
        <pc:sldMkLst>
          <pc:docMk/>
          <pc:sldMk cId="3150350170" sldId="300"/>
        </pc:sldMkLst>
        <pc:picChg chg="add mod">
          <ac:chgData name="Chapman, Robin" userId="d05eec88-342b-4bd2-a27d-108f50c4825d" providerId="ADAL" clId="{A0E72621-DCB4-4ECC-8649-216B7EDDECD3}" dt="2026-02-05T12:00:04.785" v="44" actId="1076"/>
          <ac:picMkLst>
            <pc:docMk/>
            <pc:sldMk cId="3150350170" sldId="300"/>
            <ac:picMk id="3" creationId="{7AD1F0E9-3EDA-C444-4EFB-DA4B2E560BB9}"/>
          </ac:picMkLst>
        </pc:picChg>
        <pc:picChg chg="del">
          <ac:chgData name="Chapman, Robin" userId="d05eec88-342b-4bd2-a27d-108f50c4825d" providerId="ADAL" clId="{A0E72621-DCB4-4ECC-8649-216B7EDDECD3}" dt="2026-02-05T11:59:57.797" v="41" actId="478"/>
          <ac:picMkLst>
            <pc:docMk/>
            <pc:sldMk cId="3150350170" sldId="300"/>
            <ac:picMk id="5" creationId="{E5E92540-C295-6931-DC81-23DCB32B18A1}"/>
          </ac:picMkLst>
        </pc:picChg>
      </pc:sldChg>
      <pc:sldChg chg="addSp delSp modSp mod">
        <pc:chgData name="Chapman, Robin" userId="d05eec88-342b-4bd2-a27d-108f50c4825d" providerId="ADAL" clId="{A0E72621-DCB4-4ECC-8649-216B7EDDECD3}" dt="2026-02-05T12:00:37.386" v="50" actId="14100"/>
        <pc:sldMkLst>
          <pc:docMk/>
          <pc:sldMk cId="1047011747" sldId="301"/>
        </pc:sldMkLst>
        <pc:picChg chg="add mod modCrop">
          <ac:chgData name="Chapman, Robin" userId="d05eec88-342b-4bd2-a27d-108f50c4825d" providerId="ADAL" clId="{A0E72621-DCB4-4ECC-8649-216B7EDDECD3}" dt="2026-02-05T12:00:37.386" v="50" actId="14100"/>
          <ac:picMkLst>
            <pc:docMk/>
            <pc:sldMk cId="1047011747" sldId="301"/>
            <ac:picMk id="2" creationId="{0C8F2391-46C9-0349-24B1-C627D8D2ECEE}"/>
          </ac:picMkLst>
        </pc:picChg>
        <pc:picChg chg="del">
          <ac:chgData name="Chapman, Robin" userId="d05eec88-342b-4bd2-a27d-108f50c4825d" providerId="ADAL" clId="{A0E72621-DCB4-4ECC-8649-216B7EDDECD3}" dt="2026-02-05T12:00:14.113" v="45" actId="478"/>
          <ac:picMkLst>
            <pc:docMk/>
            <pc:sldMk cId="1047011747" sldId="301"/>
            <ac:picMk id="6" creationId="{03F29525-96B8-3FE0-5C95-548794752BB0}"/>
          </ac:picMkLst>
        </pc:picChg>
      </pc:sldChg>
      <pc:sldChg chg="modSp mod">
        <pc:chgData name="Chapman, Robin" userId="d05eec88-342b-4bd2-a27d-108f50c4825d" providerId="ADAL" clId="{A0E72621-DCB4-4ECC-8649-216B7EDDECD3}" dt="2026-02-05T11:59:26.234" v="40" actId="20577"/>
        <pc:sldMkLst>
          <pc:docMk/>
          <pc:sldMk cId="2586474563" sldId="334"/>
        </pc:sldMkLst>
        <pc:graphicFrameChg chg="modGraphic">
          <ac:chgData name="Chapman, Robin" userId="d05eec88-342b-4bd2-a27d-108f50c4825d" providerId="ADAL" clId="{A0E72621-DCB4-4ECC-8649-216B7EDDECD3}" dt="2026-02-05T11:59:26.234" v="40" actId="20577"/>
          <ac:graphicFrameMkLst>
            <pc:docMk/>
            <pc:sldMk cId="2586474563" sldId="334"/>
            <ac:graphicFrameMk id="5" creationId="{00000000-0000-0000-0000-000000000000}"/>
          </ac:graphicFrameMkLst>
        </pc:graphicFrameChg>
      </pc:sldChg>
      <pc:sldChg chg="modSp">
        <pc:chgData name="Chapman, Robin" userId="d05eec88-342b-4bd2-a27d-108f50c4825d" providerId="ADAL" clId="{A0E72621-DCB4-4ECC-8649-216B7EDDECD3}" dt="2026-02-05T11:59:08.452" v="10" actId="20577"/>
        <pc:sldMkLst>
          <pc:docMk/>
          <pc:sldMk cId="3168326545" sldId="341"/>
        </pc:sldMkLst>
        <pc:spChg chg="mod">
          <ac:chgData name="Chapman, Robin" userId="d05eec88-342b-4bd2-a27d-108f50c4825d" providerId="ADAL" clId="{A0E72621-DCB4-4ECC-8649-216B7EDDECD3}" dt="2026-02-05T11:59:08.452" v="10" actId="20577"/>
          <ac:spMkLst>
            <pc:docMk/>
            <pc:sldMk cId="3168326545" sldId="341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A5FFBC-AB11-439D-8F36-2ED51D8A2D3E}" type="doc">
      <dgm:prSet loTypeId="urn:microsoft.com/office/officeart/2005/8/layout/bProcess4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A9B746CF-74D3-4095-B65D-847BAF43AA0D}">
      <dgm:prSet custT="1"/>
      <dgm:spPr/>
      <dgm:t>
        <a:bodyPr/>
        <a:lstStyle/>
        <a:p>
          <a:r>
            <a:rPr lang="en-GB" sz="2000" dirty="0"/>
            <a:t>Comprehensive online information</a:t>
          </a:r>
        </a:p>
      </dgm:t>
    </dgm:pt>
    <dgm:pt modelId="{BE884011-B917-4BCC-B757-310D2EDA0B05}" type="parTrans" cxnId="{049FA97C-983D-4546-9C2B-379B9751652D}">
      <dgm:prSet/>
      <dgm:spPr/>
      <dgm:t>
        <a:bodyPr/>
        <a:lstStyle/>
        <a:p>
          <a:endParaRPr lang="en-GB"/>
        </a:p>
      </dgm:t>
    </dgm:pt>
    <dgm:pt modelId="{7E4F2937-56D9-442E-9E2A-812821350AF7}" type="sibTrans" cxnId="{049FA97C-983D-4546-9C2B-379B9751652D}">
      <dgm:prSet/>
      <dgm:spPr/>
      <dgm:t>
        <a:bodyPr/>
        <a:lstStyle/>
        <a:p>
          <a:endParaRPr lang="en-GB"/>
        </a:p>
      </dgm:t>
    </dgm:pt>
    <dgm:pt modelId="{9534CD1D-7A69-4DE3-AEC8-4AB12E85AEFB}">
      <dgm:prSet custT="1"/>
      <dgm:spPr/>
      <dgm:t>
        <a:bodyPr/>
        <a:lstStyle/>
        <a:p>
          <a:r>
            <a:rPr lang="en-GB" sz="2000" dirty="0"/>
            <a:t>Pastoral interview after Feb Break</a:t>
          </a:r>
        </a:p>
      </dgm:t>
    </dgm:pt>
    <dgm:pt modelId="{5E03EDA7-CBD9-477B-9578-EB3328951D1B}" type="parTrans" cxnId="{57C81797-72C1-43A7-8041-527169903A07}">
      <dgm:prSet/>
      <dgm:spPr/>
      <dgm:t>
        <a:bodyPr/>
        <a:lstStyle/>
        <a:p>
          <a:endParaRPr lang="en-GB"/>
        </a:p>
      </dgm:t>
    </dgm:pt>
    <dgm:pt modelId="{922C8228-0912-4639-AC5B-60D9950D563A}" type="sibTrans" cxnId="{57C81797-72C1-43A7-8041-527169903A07}">
      <dgm:prSet/>
      <dgm:spPr/>
      <dgm:t>
        <a:bodyPr/>
        <a:lstStyle/>
        <a:p>
          <a:endParaRPr lang="en-GB"/>
        </a:p>
      </dgm:t>
    </dgm:pt>
    <dgm:pt modelId="{AEBF4303-5880-41AF-8928-A7D9C16255E0}">
      <dgm:prSet custT="1"/>
      <dgm:spPr/>
      <dgm:t>
        <a:bodyPr/>
        <a:lstStyle/>
        <a:p>
          <a:r>
            <a:rPr lang="en-GB" sz="2000" dirty="0"/>
            <a:t>Course choices collected in your Pastoral Interview</a:t>
          </a:r>
          <a:endParaRPr lang="en-GB" sz="2000" dirty="0">
            <a:solidFill>
              <a:srgbClr val="FFFF00"/>
            </a:solidFill>
          </a:endParaRPr>
        </a:p>
      </dgm:t>
    </dgm:pt>
    <dgm:pt modelId="{4A2156D9-7C63-4E9D-900E-33C56C5404A5}" type="parTrans" cxnId="{D64B4247-14AD-44F5-BD08-DA60385BDCB7}">
      <dgm:prSet/>
      <dgm:spPr/>
      <dgm:t>
        <a:bodyPr/>
        <a:lstStyle/>
        <a:p>
          <a:endParaRPr lang="en-GB"/>
        </a:p>
      </dgm:t>
    </dgm:pt>
    <dgm:pt modelId="{DC2B54E3-BE02-41C3-89D5-74C59712C6CE}" type="sibTrans" cxnId="{D64B4247-14AD-44F5-BD08-DA60385BDCB7}">
      <dgm:prSet/>
      <dgm:spPr/>
      <dgm:t>
        <a:bodyPr/>
        <a:lstStyle/>
        <a:p>
          <a:endParaRPr lang="en-GB"/>
        </a:p>
      </dgm:t>
    </dgm:pt>
    <dgm:pt modelId="{FDFBB4A5-BFE7-4EE4-A8DB-118E857E451E}">
      <dgm:prSet custT="1"/>
      <dgm:spPr/>
      <dgm:t>
        <a:bodyPr/>
        <a:lstStyle/>
        <a:p>
          <a:r>
            <a:rPr lang="en-GB" sz="2000" dirty="0"/>
            <a:t>We allocate classes – students will find out before after Easter.</a:t>
          </a:r>
          <a:endParaRPr lang="en-GB" sz="1600" dirty="0"/>
        </a:p>
      </dgm:t>
    </dgm:pt>
    <dgm:pt modelId="{A941A46F-BC56-4A46-A7EE-4AFD61021FE9}" type="parTrans" cxnId="{8695BE69-7F7F-41C7-B8AD-3F6F7BAA0B18}">
      <dgm:prSet/>
      <dgm:spPr/>
      <dgm:t>
        <a:bodyPr/>
        <a:lstStyle/>
        <a:p>
          <a:endParaRPr lang="en-GB"/>
        </a:p>
      </dgm:t>
    </dgm:pt>
    <dgm:pt modelId="{7D0C575E-4814-4097-8BAE-17562A02AE80}" type="sibTrans" cxnId="{8695BE69-7F7F-41C7-B8AD-3F6F7BAA0B18}">
      <dgm:prSet/>
      <dgm:spPr/>
      <dgm:t>
        <a:bodyPr/>
        <a:lstStyle/>
        <a:p>
          <a:endParaRPr lang="en-GB"/>
        </a:p>
      </dgm:t>
    </dgm:pt>
    <dgm:pt modelId="{FB2B6AB4-B60B-4CD8-ACB9-564DFE723C6D}">
      <dgm:prSet phldrT="[Text]" custT="1"/>
      <dgm:spPr/>
      <dgm:t>
        <a:bodyPr/>
        <a:lstStyle/>
        <a:p>
          <a:r>
            <a:rPr lang="en-GB" sz="2800" dirty="0"/>
            <a:t>Senior Phase Choice Sheets</a:t>
          </a:r>
          <a:endParaRPr lang="en-GB" sz="3600" dirty="0"/>
        </a:p>
      </dgm:t>
    </dgm:pt>
    <dgm:pt modelId="{BD205393-2CD3-4F0C-B388-5D2FF4FBB243}" type="sibTrans" cxnId="{8A36447B-0FAB-4532-A545-CC86930B5E57}">
      <dgm:prSet/>
      <dgm:spPr/>
      <dgm:t>
        <a:bodyPr/>
        <a:lstStyle/>
        <a:p>
          <a:endParaRPr lang="en-GB"/>
        </a:p>
      </dgm:t>
    </dgm:pt>
    <dgm:pt modelId="{A9F5F96C-AB60-4195-9545-17D8B1804A87}" type="parTrans" cxnId="{8A36447B-0FAB-4532-A545-CC86930B5E57}">
      <dgm:prSet/>
      <dgm:spPr/>
      <dgm:t>
        <a:bodyPr/>
        <a:lstStyle/>
        <a:p>
          <a:endParaRPr lang="en-GB"/>
        </a:p>
      </dgm:t>
    </dgm:pt>
    <dgm:pt modelId="{5DEE214A-0ACD-455A-9A77-6A569C89B461}">
      <dgm:prSet custT="1"/>
      <dgm:spPr/>
      <dgm:t>
        <a:bodyPr/>
        <a:lstStyle/>
        <a:p>
          <a:r>
            <a:rPr lang="en-GB" sz="2000" dirty="0"/>
            <a:t>Speak to class teachers and PTs about courses</a:t>
          </a:r>
        </a:p>
      </dgm:t>
    </dgm:pt>
    <dgm:pt modelId="{220611D3-3079-4F45-86EA-48D049FDAB99}" type="sibTrans" cxnId="{6330BA08-A80B-4B8F-A19F-EE3B9B8157AD}">
      <dgm:prSet/>
      <dgm:spPr/>
      <dgm:t>
        <a:bodyPr/>
        <a:lstStyle/>
        <a:p>
          <a:endParaRPr lang="en-GB"/>
        </a:p>
      </dgm:t>
    </dgm:pt>
    <dgm:pt modelId="{4EE7D7A6-4B77-475F-A134-CDF2EBB0BA6B}" type="parTrans" cxnId="{6330BA08-A80B-4B8F-A19F-EE3B9B8157AD}">
      <dgm:prSet/>
      <dgm:spPr/>
      <dgm:t>
        <a:bodyPr/>
        <a:lstStyle/>
        <a:p>
          <a:endParaRPr lang="en-GB"/>
        </a:p>
      </dgm:t>
    </dgm:pt>
    <dgm:pt modelId="{1B99AB70-BD17-4384-9300-9B6C3A448F31}">
      <dgm:prSet custT="1"/>
      <dgm:spPr/>
      <dgm:t>
        <a:bodyPr/>
        <a:lstStyle/>
        <a:p>
          <a:r>
            <a:rPr lang="en-GB" sz="2000" dirty="0"/>
            <a:t>Can request interview with Gillian Millar from Skills Development Scotland.</a:t>
          </a:r>
        </a:p>
      </dgm:t>
    </dgm:pt>
    <dgm:pt modelId="{10BC357A-1EB7-4F8A-90C5-4CCF48A9475E}" type="sibTrans" cxnId="{36380475-7145-45C9-91E8-68D6A54AC0BC}">
      <dgm:prSet/>
      <dgm:spPr/>
      <dgm:t>
        <a:bodyPr/>
        <a:lstStyle/>
        <a:p>
          <a:endParaRPr lang="en-GB"/>
        </a:p>
      </dgm:t>
    </dgm:pt>
    <dgm:pt modelId="{3AE72B49-C5B2-4178-8B68-FBEDBD6D907E}" type="parTrans" cxnId="{36380475-7145-45C9-91E8-68D6A54AC0BC}">
      <dgm:prSet/>
      <dgm:spPr/>
      <dgm:t>
        <a:bodyPr/>
        <a:lstStyle/>
        <a:p>
          <a:endParaRPr lang="en-GB"/>
        </a:p>
      </dgm:t>
    </dgm:pt>
    <dgm:pt modelId="{78833281-280D-4912-999D-87BBCBF6D2C5}">
      <dgm:prSet custT="1"/>
      <dgm:spPr/>
      <dgm:t>
        <a:bodyPr/>
        <a:lstStyle/>
        <a:p>
          <a:r>
            <a:rPr lang="en-GB" sz="1800" dirty="0"/>
            <a:t>If classes need adjusting, we will complete this process in August</a:t>
          </a:r>
        </a:p>
      </dgm:t>
    </dgm:pt>
    <dgm:pt modelId="{93A2912E-7AE4-44D5-BD82-C19F810ECEAB}" type="parTrans" cxnId="{4C611C66-6E79-4659-8950-BBDDAE2B7339}">
      <dgm:prSet/>
      <dgm:spPr/>
      <dgm:t>
        <a:bodyPr/>
        <a:lstStyle/>
        <a:p>
          <a:endParaRPr lang="en-US"/>
        </a:p>
      </dgm:t>
    </dgm:pt>
    <dgm:pt modelId="{6268FDA3-B899-40AA-B1B4-23F9D9D786CA}" type="sibTrans" cxnId="{4C611C66-6E79-4659-8950-BBDDAE2B7339}">
      <dgm:prSet/>
      <dgm:spPr/>
      <dgm:t>
        <a:bodyPr/>
        <a:lstStyle/>
        <a:p>
          <a:endParaRPr lang="en-US"/>
        </a:p>
      </dgm:t>
    </dgm:pt>
    <dgm:pt modelId="{FA29DE2C-998E-4F38-BD9A-DA83A3242EF5}">
      <dgm:prSet custT="1"/>
      <dgm:spPr/>
      <dgm:t>
        <a:bodyPr/>
        <a:lstStyle/>
        <a:p>
          <a:r>
            <a:rPr lang="en-GB" sz="2000" dirty="0">
              <a:solidFill>
                <a:srgbClr val="FFFF00"/>
              </a:solidFill>
            </a:rPr>
            <a:t>College Applications</a:t>
          </a:r>
        </a:p>
      </dgm:t>
    </dgm:pt>
    <dgm:pt modelId="{605C8776-5674-4878-A2DB-A62BEA52C290}" type="parTrans" cxnId="{5652D1EB-7438-47D4-BD64-E87622DF0451}">
      <dgm:prSet/>
      <dgm:spPr/>
    </dgm:pt>
    <dgm:pt modelId="{057CACEC-7C97-448C-90C6-A2E1DBF5F4D9}" type="sibTrans" cxnId="{5652D1EB-7438-47D4-BD64-E87622DF0451}">
      <dgm:prSet/>
      <dgm:spPr/>
    </dgm:pt>
    <dgm:pt modelId="{C3899A2E-A69F-4CE9-BF97-C6592120A1B4}" type="pres">
      <dgm:prSet presAssocID="{77A5FFBC-AB11-439D-8F36-2ED51D8A2D3E}" presName="Name0" presStyleCnt="0">
        <dgm:presLayoutVars>
          <dgm:dir/>
          <dgm:resizeHandles/>
        </dgm:presLayoutVars>
      </dgm:prSet>
      <dgm:spPr/>
    </dgm:pt>
    <dgm:pt modelId="{2DF04596-0A27-4359-92AB-6DB1B3828ADF}" type="pres">
      <dgm:prSet presAssocID="{FB2B6AB4-B60B-4CD8-ACB9-564DFE723C6D}" presName="compNode" presStyleCnt="0"/>
      <dgm:spPr/>
    </dgm:pt>
    <dgm:pt modelId="{2EDAEFA4-5FE1-418F-9D4E-C3FA7305F731}" type="pres">
      <dgm:prSet presAssocID="{FB2B6AB4-B60B-4CD8-ACB9-564DFE723C6D}" presName="dummyConnPt" presStyleCnt="0"/>
      <dgm:spPr/>
    </dgm:pt>
    <dgm:pt modelId="{CBE81118-4A46-4F29-84DE-1739C8C584E0}" type="pres">
      <dgm:prSet presAssocID="{FB2B6AB4-B60B-4CD8-ACB9-564DFE723C6D}" presName="node" presStyleLbl="node1" presStyleIdx="0" presStyleCnt="9" custScaleX="153870" custScaleY="177903" custLinFactNeighborX="551" custLinFactNeighborY="3199">
        <dgm:presLayoutVars>
          <dgm:bulletEnabled val="1"/>
        </dgm:presLayoutVars>
      </dgm:prSet>
      <dgm:spPr/>
    </dgm:pt>
    <dgm:pt modelId="{16ED713C-1D1F-432A-A291-6D550C867AAD}" type="pres">
      <dgm:prSet presAssocID="{BD205393-2CD3-4F0C-B388-5D2FF4FBB243}" presName="sibTrans" presStyleLbl="bgSibTrans2D1" presStyleIdx="0" presStyleCnt="8"/>
      <dgm:spPr/>
    </dgm:pt>
    <dgm:pt modelId="{23177534-BDBB-40EF-B6C4-ACB466BF3340}" type="pres">
      <dgm:prSet presAssocID="{5DEE214A-0ACD-455A-9A77-6A569C89B461}" presName="compNode" presStyleCnt="0"/>
      <dgm:spPr/>
    </dgm:pt>
    <dgm:pt modelId="{E71A7EDB-BF31-4C9C-80A8-8774E0760FA7}" type="pres">
      <dgm:prSet presAssocID="{5DEE214A-0ACD-455A-9A77-6A569C89B461}" presName="dummyConnPt" presStyleCnt="0"/>
      <dgm:spPr/>
    </dgm:pt>
    <dgm:pt modelId="{6D847256-7E52-42A2-B845-380E100C2564}" type="pres">
      <dgm:prSet presAssocID="{5DEE214A-0ACD-455A-9A77-6A569C89B461}" presName="node" presStyleLbl="node1" presStyleIdx="1" presStyleCnt="9" custScaleX="153870" custScaleY="177903">
        <dgm:presLayoutVars>
          <dgm:bulletEnabled val="1"/>
        </dgm:presLayoutVars>
      </dgm:prSet>
      <dgm:spPr/>
    </dgm:pt>
    <dgm:pt modelId="{1DBE7F0F-6081-4301-B431-4BF60CB27FB4}" type="pres">
      <dgm:prSet presAssocID="{220611D3-3079-4F45-86EA-48D049FDAB99}" presName="sibTrans" presStyleLbl="bgSibTrans2D1" presStyleIdx="1" presStyleCnt="8"/>
      <dgm:spPr/>
    </dgm:pt>
    <dgm:pt modelId="{F1B01EFA-EA77-46EA-AE5A-6BD5DC8E6A97}" type="pres">
      <dgm:prSet presAssocID="{A9B746CF-74D3-4095-B65D-847BAF43AA0D}" presName="compNode" presStyleCnt="0"/>
      <dgm:spPr/>
    </dgm:pt>
    <dgm:pt modelId="{39FD009D-2CAB-4A8A-BC5E-52A9E2BE03A0}" type="pres">
      <dgm:prSet presAssocID="{A9B746CF-74D3-4095-B65D-847BAF43AA0D}" presName="dummyConnPt" presStyleCnt="0"/>
      <dgm:spPr/>
    </dgm:pt>
    <dgm:pt modelId="{6E5F9D58-F9D6-4AA2-88DE-59D515BAF9BF}" type="pres">
      <dgm:prSet presAssocID="{A9B746CF-74D3-4095-B65D-847BAF43AA0D}" presName="node" presStyleLbl="node1" presStyleIdx="2" presStyleCnt="9" custScaleX="153870" custScaleY="177903">
        <dgm:presLayoutVars>
          <dgm:bulletEnabled val="1"/>
        </dgm:presLayoutVars>
      </dgm:prSet>
      <dgm:spPr/>
    </dgm:pt>
    <dgm:pt modelId="{A5BEAE5D-3D04-4735-8596-DFF80D318358}" type="pres">
      <dgm:prSet presAssocID="{7E4F2937-56D9-442E-9E2A-812821350AF7}" presName="sibTrans" presStyleLbl="bgSibTrans2D1" presStyleIdx="2" presStyleCnt="8"/>
      <dgm:spPr/>
    </dgm:pt>
    <dgm:pt modelId="{0049A44D-E17B-438B-AC71-0F43E879789A}" type="pres">
      <dgm:prSet presAssocID="{1B99AB70-BD17-4384-9300-9B6C3A448F31}" presName="compNode" presStyleCnt="0"/>
      <dgm:spPr/>
    </dgm:pt>
    <dgm:pt modelId="{0EE0F3A7-0038-4B75-AF21-C3B2B1D16462}" type="pres">
      <dgm:prSet presAssocID="{1B99AB70-BD17-4384-9300-9B6C3A448F31}" presName="dummyConnPt" presStyleCnt="0"/>
      <dgm:spPr/>
    </dgm:pt>
    <dgm:pt modelId="{4B1CC45E-9D78-4A86-B242-E58EE01B2C7A}" type="pres">
      <dgm:prSet presAssocID="{1B99AB70-BD17-4384-9300-9B6C3A448F31}" presName="node" presStyleLbl="node1" presStyleIdx="3" presStyleCnt="9" custScaleX="153870" custScaleY="177903">
        <dgm:presLayoutVars>
          <dgm:bulletEnabled val="1"/>
        </dgm:presLayoutVars>
      </dgm:prSet>
      <dgm:spPr/>
    </dgm:pt>
    <dgm:pt modelId="{C803E163-3C39-40F8-BAA6-3850CD51C237}" type="pres">
      <dgm:prSet presAssocID="{10BC357A-1EB7-4F8A-90C5-4CCF48A9475E}" presName="sibTrans" presStyleLbl="bgSibTrans2D1" presStyleIdx="3" presStyleCnt="8"/>
      <dgm:spPr/>
    </dgm:pt>
    <dgm:pt modelId="{498017CF-97EA-4362-A2C3-BCCAEC180BEC}" type="pres">
      <dgm:prSet presAssocID="{9534CD1D-7A69-4DE3-AEC8-4AB12E85AEFB}" presName="compNode" presStyleCnt="0"/>
      <dgm:spPr/>
    </dgm:pt>
    <dgm:pt modelId="{3A4B1FC2-B08C-498B-AEBA-AC23C60CB9D3}" type="pres">
      <dgm:prSet presAssocID="{9534CD1D-7A69-4DE3-AEC8-4AB12E85AEFB}" presName="dummyConnPt" presStyleCnt="0"/>
      <dgm:spPr/>
    </dgm:pt>
    <dgm:pt modelId="{58BF07C3-7B75-410E-86CF-66D27DDDE229}" type="pres">
      <dgm:prSet presAssocID="{9534CD1D-7A69-4DE3-AEC8-4AB12E85AEFB}" presName="node" presStyleLbl="node1" presStyleIdx="4" presStyleCnt="9" custScaleX="153870" custScaleY="177903">
        <dgm:presLayoutVars>
          <dgm:bulletEnabled val="1"/>
        </dgm:presLayoutVars>
      </dgm:prSet>
      <dgm:spPr/>
    </dgm:pt>
    <dgm:pt modelId="{54101ED2-AFE2-4557-BD48-165DFD978221}" type="pres">
      <dgm:prSet presAssocID="{922C8228-0912-4639-AC5B-60D9950D563A}" presName="sibTrans" presStyleLbl="bgSibTrans2D1" presStyleIdx="4" presStyleCnt="8"/>
      <dgm:spPr/>
    </dgm:pt>
    <dgm:pt modelId="{17E88365-9508-4C9B-938A-0C6CF9FEA61B}" type="pres">
      <dgm:prSet presAssocID="{AEBF4303-5880-41AF-8928-A7D9C16255E0}" presName="compNode" presStyleCnt="0"/>
      <dgm:spPr/>
    </dgm:pt>
    <dgm:pt modelId="{9AFD31D4-AA20-45AB-8FCF-BB96B2BDC7D9}" type="pres">
      <dgm:prSet presAssocID="{AEBF4303-5880-41AF-8928-A7D9C16255E0}" presName="dummyConnPt" presStyleCnt="0"/>
      <dgm:spPr/>
    </dgm:pt>
    <dgm:pt modelId="{1DF13E6F-D3AD-4578-818F-7C0169983866}" type="pres">
      <dgm:prSet presAssocID="{AEBF4303-5880-41AF-8928-A7D9C16255E0}" presName="node" presStyleLbl="node1" presStyleIdx="5" presStyleCnt="9" custScaleX="153870" custScaleY="177903">
        <dgm:presLayoutVars>
          <dgm:bulletEnabled val="1"/>
        </dgm:presLayoutVars>
      </dgm:prSet>
      <dgm:spPr/>
    </dgm:pt>
    <dgm:pt modelId="{F0D439BA-A74B-4600-9964-464EAB9FA2E8}" type="pres">
      <dgm:prSet presAssocID="{DC2B54E3-BE02-41C3-89D5-74C59712C6CE}" presName="sibTrans" presStyleLbl="bgSibTrans2D1" presStyleIdx="5" presStyleCnt="8"/>
      <dgm:spPr/>
    </dgm:pt>
    <dgm:pt modelId="{53BAA7CB-AF4F-43C7-B770-BE51EF095353}" type="pres">
      <dgm:prSet presAssocID="{FA29DE2C-998E-4F38-BD9A-DA83A3242EF5}" presName="compNode" presStyleCnt="0"/>
      <dgm:spPr/>
    </dgm:pt>
    <dgm:pt modelId="{82F327ED-2C28-46CF-9000-30DEAC9DFEC9}" type="pres">
      <dgm:prSet presAssocID="{FA29DE2C-998E-4F38-BD9A-DA83A3242EF5}" presName="dummyConnPt" presStyleCnt="0"/>
      <dgm:spPr/>
    </dgm:pt>
    <dgm:pt modelId="{54B61902-D83F-4429-9C18-022C977E09CD}" type="pres">
      <dgm:prSet presAssocID="{FA29DE2C-998E-4F38-BD9A-DA83A3242EF5}" presName="node" presStyleLbl="node1" presStyleIdx="6" presStyleCnt="9" custScaleX="142815" custScaleY="178833">
        <dgm:presLayoutVars>
          <dgm:bulletEnabled val="1"/>
        </dgm:presLayoutVars>
      </dgm:prSet>
      <dgm:spPr/>
    </dgm:pt>
    <dgm:pt modelId="{968B341A-A13C-44CE-B527-6C0499EAD082}" type="pres">
      <dgm:prSet presAssocID="{057CACEC-7C97-448C-90C6-A2E1DBF5F4D9}" presName="sibTrans" presStyleLbl="bgSibTrans2D1" presStyleIdx="6" presStyleCnt="8"/>
      <dgm:spPr/>
    </dgm:pt>
    <dgm:pt modelId="{6AF26737-4AFB-4C66-9814-93B428791690}" type="pres">
      <dgm:prSet presAssocID="{FDFBB4A5-BFE7-4EE4-A8DB-118E857E451E}" presName="compNode" presStyleCnt="0"/>
      <dgm:spPr/>
    </dgm:pt>
    <dgm:pt modelId="{B5FD925B-D3F7-4C78-B167-66E15BBC516D}" type="pres">
      <dgm:prSet presAssocID="{FDFBB4A5-BFE7-4EE4-A8DB-118E857E451E}" presName="dummyConnPt" presStyleCnt="0"/>
      <dgm:spPr/>
    </dgm:pt>
    <dgm:pt modelId="{71D93B77-101C-471F-B01C-9E4B954569B6}" type="pres">
      <dgm:prSet presAssocID="{FDFBB4A5-BFE7-4EE4-A8DB-118E857E451E}" presName="node" presStyleLbl="node1" presStyleIdx="7" presStyleCnt="9" custScaleX="153870" custScaleY="177903">
        <dgm:presLayoutVars>
          <dgm:bulletEnabled val="1"/>
        </dgm:presLayoutVars>
      </dgm:prSet>
      <dgm:spPr/>
    </dgm:pt>
    <dgm:pt modelId="{4D226B4C-4DCA-4EFE-913E-86B4C5E05F22}" type="pres">
      <dgm:prSet presAssocID="{7D0C575E-4814-4097-8BAE-17562A02AE80}" presName="sibTrans" presStyleLbl="bgSibTrans2D1" presStyleIdx="7" presStyleCnt="8"/>
      <dgm:spPr/>
    </dgm:pt>
    <dgm:pt modelId="{DD7267CC-4820-46B4-82F8-32BB8FD9CDAB}" type="pres">
      <dgm:prSet presAssocID="{78833281-280D-4912-999D-87BBCBF6D2C5}" presName="compNode" presStyleCnt="0"/>
      <dgm:spPr/>
    </dgm:pt>
    <dgm:pt modelId="{C6DDA6E0-FD3C-4979-9B66-45AEFE7B596C}" type="pres">
      <dgm:prSet presAssocID="{78833281-280D-4912-999D-87BBCBF6D2C5}" presName="dummyConnPt" presStyleCnt="0"/>
      <dgm:spPr/>
    </dgm:pt>
    <dgm:pt modelId="{C511DFB5-714A-417D-93DF-70CDFB3ED268}" type="pres">
      <dgm:prSet presAssocID="{78833281-280D-4912-999D-87BBCBF6D2C5}" presName="node" presStyleLbl="node1" presStyleIdx="8" presStyleCnt="9" custScaleX="152052" custScaleY="176973">
        <dgm:presLayoutVars>
          <dgm:bulletEnabled val="1"/>
        </dgm:presLayoutVars>
      </dgm:prSet>
      <dgm:spPr/>
    </dgm:pt>
  </dgm:ptLst>
  <dgm:cxnLst>
    <dgm:cxn modelId="{125A5E05-F117-43EE-97F1-50F81155E5E1}" type="presOf" srcId="{FDFBB4A5-BFE7-4EE4-A8DB-118E857E451E}" destId="{71D93B77-101C-471F-B01C-9E4B954569B6}" srcOrd="0" destOrd="0" presId="urn:microsoft.com/office/officeart/2005/8/layout/bProcess4"/>
    <dgm:cxn modelId="{6330BA08-A80B-4B8F-A19F-EE3B9B8157AD}" srcId="{77A5FFBC-AB11-439D-8F36-2ED51D8A2D3E}" destId="{5DEE214A-0ACD-455A-9A77-6A569C89B461}" srcOrd="1" destOrd="0" parTransId="{4EE7D7A6-4B77-475F-A134-CDF2EBB0BA6B}" sibTransId="{220611D3-3079-4F45-86EA-48D049FDAB99}"/>
    <dgm:cxn modelId="{47D50E13-8F13-4646-8315-CBAD91133DEB}" type="presOf" srcId="{1B99AB70-BD17-4384-9300-9B6C3A448F31}" destId="{4B1CC45E-9D78-4A86-B242-E58EE01B2C7A}" srcOrd="0" destOrd="0" presId="urn:microsoft.com/office/officeart/2005/8/layout/bProcess4"/>
    <dgm:cxn modelId="{60B41E1E-D466-4A06-A270-5AE93C381151}" type="presOf" srcId="{77A5FFBC-AB11-439D-8F36-2ED51D8A2D3E}" destId="{C3899A2E-A69F-4CE9-BF97-C6592120A1B4}" srcOrd="0" destOrd="0" presId="urn:microsoft.com/office/officeart/2005/8/layout/bProcess4"/>
    <dgm:cxn modelId="{F4CC1420-8E99-421B-B730-06D9FD205B2E}" type="presOf" srcId="{A9B746CF-74D3-4095-B65D-847BAF43AA0D}" destId="{6E5F9D58-F9D6-4AA2-88DE-59D515BAF9BF}" srcOrd="0" destOrd="0" presId="urn:microsoft.com/office/officeart/2005/8/layout/bProcess4"/>
    <dgm:cxn modelId="{3D65C229-7BB2-4717-9A27-F9AF086257A0}" type="presOf" srcId="{AEBF4303-5880-41AF-8928-A7D9C16255E0}" destId="{1DF13E6F-D3AD-4578-818F-7C0169983866}" srcOrd="0" destOrd="0" presId="urn:microsoft.com/office/officeart/2005/8/layout/bProcess4"/>
    <dgm:cxn modelId="{4C611C66-6E79-4659-8950-BBDDAE2B7339}" srcId="{77A5FFBC-AB11-439D-8F36-2ED51D8A2D3E}" destId="{78833281-280D-4912-999D-87BBCBF6D2C5}" srcOrd="8" destOrd="0" parTransId="{93A2912E-7AE4-44D5-BD82-C19F810ECEAB}" sibTransId="{6268FDA3-B899-40AA-B1B4-23F9D9D786CA}"/>
    <dgm:cxn modelId="{328D3A66-A107-443C-A28F-DC0DA9D8815D}" type="presOf" srcId="{922C8228-0912-4639-AC5B-60D9950D563A}" destId="{54101ED2-AFE2-4557-BD48-165DFD978221}" srcOrd="0" destOrd="0" presId="urn:microsoft.com/office/officeart/2005/8/layout/bProcess4"/>
    <dgm:cxn modelId="{D64B4247-14AD-44F5-BD08-DA60385BDCB7}" srcId="{77A5FFBC-AB11-439D-8F36-2ED51D8A2D3E}" destId="{AEBF4303-5880-41AF-8928-A7D9C16255E0}" srcOrd="5" destOrd="0" parTransId="{4A2156D9-7C63-4E9D-900E-33C56C5404A5}" sibTransId="{DC2B54E3-BE02-41C3-89D5-74C59712C6CE}"/>
    <dgm:cxn modelId="{8695BE69-7F7F-41C7-B8AD-3F6F7BAA0B18}" srcId="{77A5FFBC-AB11-439D-8F36-2ED51D8A2D3E}" destId="{FDFBB4A5-BFE7-4EE4-A8DB-118E857E451E}" srcOrd="7" destOrd="0" parTransId="{A941A46F-BC56-4A46-A7EE-4AFD61021FE9}" sibTransId="{7D0C575E-4814-4097-8BAE-17562A02AE80}"/>
    <dgm:cxn modelId="{0D2CD071-5CF3-47FB-BBFD-71C1867BE5E1}" type="presOf" srcId="{FA29DE2C-998E-4F38-BD9A-DA83A3242EF5}" destId="{54B61902-D83F-4429-9C18-022C977E09CD}" srcOrd="0" destOrd="0" presId="urn:microsoft.com/office/officeart/2005/8/layout/bProcess4"/>
    <dgm:cxn modelId="{36380475-7145-45C9-91E8-68D6A54AC0BC}" srcId="{77A5FFBC-AB11-439D-8F36-2ED51D8A2D3E}" destId="{1B99AB70-BD17-4384-9300-9B6C3A448F31}" srcOrd="3" destOrd="0" parTransId="{3AE72B49-C5B2-4178-8B68-FBEDBD6D907E}" sibTransId="{10BC357A-1EB7-4F8A-90C5-4CCF48A9475E}"/>
    <dgm:cxn modelId="{E488B77A-29B8-450F-A3D8-246FCEFAB012}" type="presOf" srcId="{7D0C575E-4814-4097-8BAE-17562A02AE80}" destId="{4D226B4C-4DCA-4EFE-913E-86B4C5E05F22}" srcOrd="0" destOrd="0" presId="urn:microsoft.com/office/officeart/2005/8/layout/bProcess4"/>
    <dgm:cxn modelId="{8A36447B-0FAB-4532-A545-CC86930B5E57}" srcId="{77A5FFBC-AB11-439D-8F36-2ED51D8A2D3E}" destId="{FB2B6AB4-B60B-4CD8-ACB9-564DFE723C6D}" srcOrd="0" destOrd="0" parTransId="{A9F5F96C-AB60-4195-9545-17D8B1804A87}" sibTransId="{BD205393-2CD3-4F0C-B388-5D2FF4FBB243}"/>
    <dgm:cxn modelId="{049FA97C-983D-4546-9C2B-379B9751652D}" srcId="{77A5FFBC-AB11-439D-8F36-2ED51D8A2D3E}" destId="{A9B746CF-74D3-4095-B65D-847BAF43AA0D}" srcOrd="2" destOrd="0" parTransId="{BE884011-B917-4BCC-B757-310D2EDA0B05}" sibTransId="{7E4F2937-56D9-442E-9E2A-812821350AF7}"/>
    <dgm:cxn modelId="{08A5F28D-7EEB-475C-9AFF-DDE88F2391B9}" type="presOf" srcId="{5DEE214A-0ACD-455A-9A77-6A569C89B461}" destId="{6D847256-7E52-42A2-B845-380E100C2564}" srcOrd="0" destOrd="0" presId="urn:microsoft.com/office/officeart/2005/8/layout/bProcess4"/>
    <dgm:cxn modelId="{57C81797-72C1-43A7-8041-527169903A07}" srcId="{77A5FFBC-AB11-439D-8F36-2ED51D8A2D3E}" destId="{9534CD1D-7A69-4DE3-AEC8-4AB12E85AEFB}" srcOrd="4" destOrd="0" parTransId="{5E03EDA7-CBD9-477B-9578-EB3328951D1B}" sibTransId="{922C8228-0912-4639-AC5B-60D9950D563A}"/>
    <dgm:cxn modelId="{78F416AC-31D5-4B71-AB27-F2871E2B050D}" type="presOf" srcId="{057CACEC-7C97-448C-90C6-A2E1DBF5F4D9}" destId="{968B341A-A13C-44CE-B527-6C0499EAD082}" srcOrd="0" destOrd="0" presId="urn:microsoft.com/office/officeart/2005/8/layout/bProcess4"/>
    <dgm:cxn modelId="{90EE36C4-D028-4A5F-A6C8-3612D9A7A7FB}" type="presOf" srcId="{7E4F2937-56D9-442E-9E2A-812821350AF7}" destId="{A5BEAE5D-3D04-4735-8596-DFF80D318358}" srcOrd="0" destOrd="0" presId="urn:microsoft.com/office/officeart/2005/8/layout/bProcess4"/>
    <dgm:cxn modelId="{490FA4C8-D5D6-4A01-A953-B9BB8A7971AB}" type="presOf" srcId="{DC2B54E3-BE02-41C3-89D5-74C59712C6CE}" destId="{F0D439BA-A74B-4600-9964-464EAB9FA2E8}" srcOrd="0" destOrd="0" presId="urn:microsoft.com/office/officeart/2005/8/layout/bProcess4"/>
    <dgm:cxn modelId="{8BD017D2-A89A-46BE-AFE0-3EF39996098A}" type="presOf" srcId="{FB2B6AB4-B60B-4CD8-ACB9-564DFE723C6D}" destId="{CBE81118-4A46-4F29-84DE-1739C8C584E0}" srcOrd="0" destOrd="0" presId="urn:microsoft.com/office/officeart/2005/8/layout/bProcess4"/>
    <dgm:cxn modelId="{2E2B4FD8-F23E-47BE-A641-84632B17BB62}" type="presOf" srcId="{10BC357A-1EB7-4F8A-90C5-4CCF48A9475E}" destId="{C803E163-3C39-40F8-BAA6-3850CD51C237}" srcOrd="0" destOrd="0" presId="urn:microsoft.com/office/officeart/2005/8/layout/bProcess4"/>
    <dgm:cxn modelId="{96BC68DF-719C-45C8-991D-37A1C2EF6C87}" type="presOf" srcId="{BD205393-2CD3-4F0C-B388-5D2FF4FBB243}" destId="{16ED713C-1D1F-432A-A291-6D550C867AAD}" srcOrd="0" destOrd="0" presId="urn:microsoft.com/office/officeart/2005/8/layout/bProcess4"/>
    <dgm:cxn modelId="{7D348CE3-CC41-454A-BDDC-84F34015D8F6}" type="presOf" srcId="{220611D3-3079-4F45-86EA-48D049FDAB99}" destId="{1DBE7F0F-6081-4301-B431-4BF60CB27FB4}" srcOrd="0" destOrd="0" presId="urn:microsoft.com/office/officeart/2005/8/layout/bProcess4"/>
    <dgm:cxn modelId="{5652D1EB-7438-47D4-BD64-E87622DF0451}" srcId="{77A5FFBC-AB11-439D-8F36-2ED51D8A2D3E}" destId="{FA29DE2C-998E-4F38-BD9A-DA83A3242EF5}" srcOrd="6" destOrd="0" parTransId="{605C8776-5674-4878-A2DB-A62BEA52C290}" sibTransId="{057CACEC-7C97-448C-90C6-A2E1DBF5F4D9}"/>
    <dgm:cxn modelId="{A160FEFB-0C7B-4B26-9ADE-04DF6056C600}" type="presOf" srcId="{9534CD1D-7A69-4DE3-AEC8-4AB12E85AEFB}" destId="{58BF07C3-7B75-410E-86CF-66D27DDDE229}" srcOrd="0" destOrd="0" presId="urn:microsoft.com/office/officeart/2005/8/layout/bProcess4"/>
    <dgm:cxn modelId="{5DBBE8FE-0DA7-459E-AFF6-8ED28488232B}" type="presOf" srcId="{78833281-280D-4912-999D-87BBCBF6D2C5}" destId="{C511DFB5-714A-417D-93DF-70CDFB3ED268}" srcOrd="0" destOrd="0" presId="urn:microsoft.com/office/officeart/2005/8/layout/bProcess4"/>
    <dgm:cxn modelId="{44AA6666-6B6F-4114-9939-0FDCF1BF69FB}" type="presParOf" srcId="{C3899A2E-A69F-4CE9-BF97-C6592120A1B4}" destId="{2DF04596-0A27-4359-92AB-6DB1B3828ADF}" srcOrd="0" destOrd="0" presId="urn:microsoft.com/office/officeart/2005/8/layout/bProcess4"/>
    <dgm:cxn modelId="{F07D53C6-921E-4674-A716-81735AF0E2B3}" type="presParOf" srcId="{2DF04596-0A27-4359-92AB-6DB1B3828ADF}" destId="{2EDAEFA4-5FE1-418F-9D4E-C3FA7305F731}" srcOrd="0" destOrd="0" presId="urn:microsoft.com/office/officeart/2005/8/layout/bProcess4"/>
    <dgm:cxn modelId="{1B87F823-398B-4684-9307-045822E0D097}" type="presParOf" srcId="{2DF04596-0A27-4359-92AB-6DB1B3828ADF}" destId="{CBE81118-4A46-4F29-84DE-1739C8C584E0}" srcOrd="1" destOrd="0" presId="urn:microsoft.com/office/officeart/2005/8/layout/bProcess4"/>
    <dgm:cxn modelId="{B3605C04-A5EF-421F-8C09-ED612CA1ADB2}" type="presParOf" srcId="{C3899A2E-A69F-4CE9-BF97-C6592120A1B4}" destId="{16ED713C-1D1F-432A-A291-6D550C867AAD}" srcOrd="1" destOrd="0" presId="urn:microsoft.com/office/officeart/2005/8/layout/bProcess4"/>
    <dgm:cxn modelId="{AD33FCAC-0A80-4ABD-8E58-6E481F173A25}" type="presParOf" srcId="{C3899A2E-A69F-4CE9-BF97-C6592120A1B4}" destId="{23177534-BDBB-40EF-B6C4-ACB466BF3340}" srcOrd="2" destOrd="0" presId="urn:microsoft.com/office/officeart/2005/8/layout/bProcess4"/>
    <dgm:cxn modelId="{4A51492F-5E23-4427-B941-0D58D430EC03}" type="presParOf" srcId="{23177534-BDBB-40EF-B6C4-ACB466BF3340}" destId="{E71A7EDB-BF31-4C9C-80A8-8774E0760FA7}" srcOrd="0" destOrd="0" presId="urn:microsoft.com/office/officeart/2005/8/layout/bProcess4"/>
    <dgm:cxn modelId="{A2B1FA21-015B-4A28-A8D1-CF0AA6EA8170}" type="presParOf" srcId="{23177534-BDBB-40EF-B6C4-ACB466BF3340}" destId="{6D847256-7E52-42A2-B845-380E100C2564}" srcOrd="1" destOrd="0" presId="urn:microsoft.com/office/officeart/2005/8/layout/bProcess4"/>
    <dgm:cxn modelId="{44EA267E-472B-40C9-A76D-A62441C8FA34}" type="presParOf" srcId="{C3899A2E-A69F-4CE9-BF97-C6592120A1B4}" destId="{1DBE7F0F-6081-4301-B431-4BF60CB27FB4}" srcOrd="3" destOrd="0" presId="urn:microsoft.com/office/officeart/2005/8/layout/bProcess4"/>
    <dgm:cxn modelId="{4ADC9B11-DC24-47D0-9CA8-E0AD32FEA7C9}" type="presParOf" srcId="{C3899A2E-A69F-4CE9-BF97-C6592120A1B4}" destId="{F1B01EFA-EA77-46EA-AE5A-6BD5DC8E6A97}" srcOrd="4" destOrd="0" presId="urn:microsoft.com/office/officeart/2005/8/layout/bProcess4"/>
    <dgm:cxn modelId="{1C26C9B5-E350-47F6-9BE5-9B7AEAA56440}" type="presParOf" srcId="{F1B01EFA-EA77-46EA-AE5A-6BD5DC8E6A97}" destId="{39FD009D-2CAB-4A8A-BC5E-52A9E2BE03A0}" srcOrd="0" destOrd="0" presId="urn:microsoft.com/office/officeart/2005/8/layout/bProcess4"/>
    <dgm:cxn modelId="{CC9E7922-573C-48F0-B551-F2E27B72ECAC}" type="presParOf" srcId="{F1B01EFA-EA77-46EA-AE5A-6BD5DC8E6A97}" destId="{6E5F9D58-F9D6-4AA2-88DE-59D515BAF9BF}" srcOrd="1" destOrd="0" presId="urn:microsoft.com/office/officeart/2005/8/layout/bProcess4"/>
    <dgm:cxn modelId="{744F47CD-39B1-4001-8E01-A45B4C0392DD}" type="presParOf" srcId="{C3899A2E-A69F-4CE9-BF97-C6592120A1B4}" destId="{A5BEAE5D-3D04-4735-8596-DFF80D318358}" srcOrd="5" destOrd="0" presId="urn:microsoft.com/office/officeart/2005/8/layout/bProcess4"/>
    <dgm:cxn modelId="{4BD4A7FB-5E82-4762-99D4-0EC76DFEC58A}" type="presParOf" srcId="{C3899A2E-A69F-4CE9-BF97-C6592120A1B4}" destId="{0049A44D-E17B-438B-AC71-0F43E879789A}" srcOrd="6" destOrd="0" presId="urn:microsoft.com/office/officeart/2005/8/layout/bProcess4"/>
    <dgm:cxn modelId="{BC8A5B9E-2A62-44E5-A577-91518D456265}" type="presParOf" srcId="{0049A44D-E17B-438B-AC71-0F43E879789A}" destId="{0EE0F3A7-0038-4B75-AF21-C3B2B1D16462}" srcOrd="0" destOrd="0" presId="urn:microsoft.com/office/officeart/2005/8/layout/bProcess4"/>
    <dgm:cxn modelId="{81EA781D-B910-4D91-8BC8-C6344296F689}" type="presParOf" srcId="{0049A44D-E17B-438B-AC71-0F43E879789A}" destId="{4B1CC45E-9D78-4A86-B242-E58EE01B2C7A}" srcOrd="1" destOrd="0" presId="urn:microsoft.com/office/officeart/2005/8/layout/bProcess4"/>
    <dgm:cxn modelId="{B8C6D028-0872-49A1-B225-C73AEE60B25F}" type="presParOf" srcId="{C3899A2E-A69F-4CE9-BF97-C6592120A1B4}" destId="{C803E163-3C39-40F8-BAA6-3850CD51C237}" srcOrd="7" destOrd="0" presId="urn:microsoft.com/office/officeart/2005/8/layout/bProcess4"/>
    <dgm:cxn modelId="{7AD57D0E-7A4A-4FA7-85DD-902FADC9561B}" type="presParOf" srcId="{C3899A2E-A69F-4CE9-BF97-C6592120A1B4}" destId="{498017CF-97EA-4362-A2C3-BCCAEC180BEC}" srcOrd="8" destOrd="0" presId="urn:microsoft.com/office/officeart/2005/8/layout/bProcess4"/>
    <dgm:cxn modelId="{2452F29D-B526-43CD-877A-155F03439529}" type="presParOf" srcId="{498017CF-97EA-4362-A2C3-BCCAEC180BEC}" destId="{3A4B1FC2-B08C-498B-AEBA-AC23C60CB9D3}" srcOrd="0" destOrd="0" presId="urn:microsoft.com/office/officeart/2005/8/layout/bProcess4"/>
    <dgm:cxn modelId="{69A5BDE5-92A0-4A05-A278-404DB555C0DC}" type="presParOf" srcId="{498017CF-97EA-4362-A2C3-BCCAEC180BEC}" destId="{58BF07C3-7B75-410E-86CF-66D27DDDE229}" srcOrd="1" destOrd="0" presId="urn:microsoft.com/office/officeart/2005/8/layout/bProcess4"/>
    <dgm:cxn modelId="{16ADD8F5-CC54-4C7C-95AA-79370C8903C6}" type="presParOf" srcId="{C3899A2E-A69F-4CE9-BF97-C6592120A1B4}" destId="{54101ED2-AFE2-4557-BD48-165DFD978221}" srcOrd="9" destOrd="0" presId="urn:microsoft.com/office/officeart/2005/8/layout/bProcess4"/>
    <dgm:cxn modelId="{A8C926B7-BCA6-4A4A-87F0-5637691297F1}" type="presParOf" srcId="{C3899A2E-A69F-4CE9-BF97-C6592120A1B4}" destId="{17E88365-9508-4C9B-938A-0C6CF9FEA61B}" srcOrd="10" destOrd="0" presId="urn:microsoft.com/office/officeart/2005/8/layout/bProcess4"/>
    <dgm:cxn modelId="{9D3D15C3-F71E-459F-99FE-DC4FC463E5AE}" type="presParOf" srcId="{17E88365-9508-4C9B-938A-0C6CF9FEA61B}" destId="{9AFD31D4-AA20-45AB-8FCF-BB96B2BDC7D9}" srcOrd="0" destOrd="0" presId="urn:microsoft.com/office/officeart/2005/8/layout/bProcess4"/>
    <dgm:cxn modelId="{F3BC82E1-B754-4F96-8E64-F7AB20B57D7E}" type="presParOf" srcId="{17E88365-9508-4C9B-938A-0C6CF9FEA61B}" destId="{1DF13E6F-D3AD-4578-818F-7C0169983866}" srcOrd="1" destOrd="0" presId="urn:microsoft.com/office/officeart/2005/8/layout/bProcess4"/>
    <dgm:cxn modelId="{92F9BBB7-8368-4C39-A965-6EE71061D01D}" type="presParOf" srcId="{C3899A2E-A69F-4CE9-BF97-C6592120A1B4}" destId="{F0D439BA-A74B-4600-9964-464EAB9FA2E8}" srcOrd="11" destOrd="0" presId="urn:microsoft.com/office/officeart/2005/8/layout/bProcess4"/>
    <dgm:cxn modelId="{481A30BD-8AB7-48A9-A060-E3B340A02FBA}" type="presParOf" srcId="{C3899A2E-A69F-4CE9-BF97-C6592120A1B4}" destId="{53BAA7CB-AF4F-43C7-B770-BE51EF095353}" srcOrd="12" destOrd="0" presId="urn:microsoft.com/office/officeart/2005/8/layout/bProcess4"/>
    <dgm:cxn modelId="{C0BA3116-241C-4BE4-930D-7395A37E24CB}" type="presParOf" srcId="{53BAA7CB-AF4F-43C7-B770-BE51EF095353}" destId="{82F327ED-2C28-46CF-9000-30DEAC9DFEC9}" srcOrd="0" destOrd="0" presId="urn:microsoft.com/office/officeart/2005/8/layout/bProcess4"/>
    <dgm:cxn modelId="{B0633F24-DFBA-41D4-B7D3-907018B9C971}" type="presParOf" srcId="{53BAA7CB-AF4F-43C7-B770-BE51EF095353}" destId="{54B61902-D83F-4429-9C18-022C977E09CD}" srcOrd="1" destOrd="0" presId="urn:microsoft.com/office/officeart/2005/8/layout/bProcess4"/>
    <dgm:cxn modelId="{BB5F596D-E6FE-47BE-99FB-BA1639992918}" type="presParOf" srcId="{C3899A2E-A69F-4CE9-BF97-C6592120A1B4}" destId="{968B341A-A13C-44CE-B527-6C0499EAD082}" srcOrd="13" destOrd="0" presId="urn:microsoft.com/office/officeart/2005/8/layout/bProcess4"/>
    <dgm:cxn modelId="{34F49D70-0985-4D10-B27B-136CBD31C761}" type="presParOf" srcId="{C3899A2E-A69F-4CE9-BF97-C6592120A1B4}" destId="{6AF26737-4AFB-4C66-9814-93B428791690}" srcOrd="14" destOrd="0" presId="urn:microsoft.com/office/officeart/2005/8/layout/bProcess4"/>
    <dgm:cxn modelId="{EDB25321-E2CE-41AA-9E03-8E0372C5FA3C}" type="presParOf" srcId="{6AF26737-4AFB-4C66-9814-93B428791690}" destId="{B5FD925B-D3F7-4C78-B167-66E15BBC516D}" srcOrd="0" destOrd="0" presId="urn:microsoft.com/office/officeart/2005/8/layout/bProcess4"/>
    <dgm:cxn modelId="{2B0A2014-FEB8-4B52-BAAC-EB77DF95DBF4}" type="presParOf" srcId="{6AF26737-4AFB-4C66-9814-93B428791690}" destId="{71D93B77-101C-471F-B01C-9E4B954569B6}" srcOrd="1" destOrd="0" presId="urn:microsoft.com/office/officeart/2005/8/layout/bProcess4"/>
    <dgm:cxn modelId="{F835640E-9D2F-4FF0-9B1D-D813FBEF2687}" type="presParOf" srcId="{C3899A2E-A69F-4CE9-BF97-C6592120A1B4}" destId="{4D226B4C-4DCA-4EFE-913E-86B4C5E05F22}" srcOrd="15" destOrd="0" presId="urn:microsoft.com/office/officeart/2005/8/layout/bProcess4"/>
    <dgm:cxn modelId="{ABD8B9B2-AEC2-4727-8D94-3FAF02A57E42}" type="presParOf" srcId="{C3899A2E-A69F-4CE9-BF97-C6592120A1B4}" destId="{DD7267CC-4820-46B4-82F8-32BB8FD9CDAB}" srcOrd="16" destOrd="0" presId="urn:microsoft.com/office/officeart/2005/8/layout/bProcess4"/>
    <dgm:cxn modelId="{1140164A-7937-433A-A6E2-29C6195E96FF}" type="presParOf" srcId="{DD7267CC-4820-46B4-82F8-32BB8FD9CDAB}" destId="{C6DDA6E0-FD3C-4979-9B66-45AEFE7B596C}" srcOrd="0" destOrd="0" presId="urn:microsoft.com/office/officeart/2005/8/layout/bProcess4"/>
    <dgm:cxn modelId="{2262F2E8-842D-4E9B-B1D7-7883ADD7E0E8}" type="presParOf" srcId="{DD7267CC-4820-46B4-82F8-32BB8FD9CDAB}" destId="{C511DFB5-714A-417D-93DF-70CDFB3ED268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ED713C-1D1F-432A-A291-6D550C867AAD}">
      <dsp:nvSpPr>
        <dsp:cNvPr id="0" name=""/>
        <dsp:cNvSpPr/>
      </dsp:nvSpPr>
      <dsp:spPr>
        <a:xfrm rot="5415912">
          <a:off x="-186798" y="1745827"/>
          <a:ext cx="1856065" cy="14032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E81118-4A46-4F29-84DE-1739C8C584E0}">
      <dsp:nvSpPr>
        <dsp:cNvPr id="0" name=""/>
        <dsp:cNvSpPr/>
      </dsp:nvSpPr>
      <dsp:spPr>
        <a:xfrm>
          <a:off x="10345" y="288034"/>
          <a:ext cx="2399023" cy="166423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Senior Phase Choice Sheets</a:t>
          </a:r>
          <a:endParaRPr lang="en-GB" sz="3600" kern="1200" dirty="0"/>
        </a:p>
      </dsp:txBody>
      <dsp:txXfrm>
        <a:off x="59089" y="336778"/>
        <a:ext cx="2301535" cy="1566748"/>
      </dsp:txXfrm>
    </dsp:sp>
    <dsp:sp modelId="{1DBE7F0F-6081-4301-B431-4BF60CB27FB4}">
      <dsp:nvSpPr>
        <dsp:cNvPr id="0" name=""/>
        <dsp:cNvSpPr/>
      </dsp:nvSpPr>
      <dsp:spPr>
        <a:xfrm rot="5400000">
          <a:off x="-206046" y="3628969"/>
          <a:ext cx="1885971" cy="140321"/>
        </a:xfrm>
        <a:prstGeom prst="rect">
          <a:avLst/>
        </a:prstGeom>
        <a:solidFill>
          <a:schemeClr val="accent4">
            <a:hueOff val="-637824"/>
            <a:satOff val="3843"/>
            <a:lumOff val="3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847256-7E52-42A2-B845-380E100C2564}">
      <dsp:nvSpPr>
        <dsp:cNvPr id="0" name=""/>
        <dsp:cNvSpPr/>
      </dsp:nvSpPr>
      <dsp:spPr>
        <a:xfrm>
          <a:off x="1754" y="2156213"/>
          <a:ext cx="2399023" cy="1664236"/>
        </a:xfrm>
        <a:prstGeom prst="roundRect">
          <a:avLst>
            <a:gd name="adj" fmla="val 10000"/>
          </a:avLst>
        </a:prstGeom>
        <a:solidFill>
          <a:schemeClr val="accent4">
            <a:hueOff val="-558096"/>
            <a:satOff val="3362"/>
            <a:lumOff val="27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Speak to class teachers and PTs about courses</a:t>
          </a:r>
        </a:p>
      </dsp:txBody>
      <dsp:txXfrm>
        <a:off x="50498" y="2204957"/>
        <a:ext cx="2301535" cy="1566748"/>
      </dsp:txXfrm>
    </dsp:sp>
    <dsp:sp modelId="{A5BEAE5D-3D04-4735-8596-DFF80D318358}">
      <dsp:nvSpPr>
        <dsp:cNvPr id="0" name=""/>
        <dsp:cNvSpPr/>
      </dsp:nvSpPr>
      <dsp:spPr>
        <a:xfrm>
          <a:off x="742186" y="4578022"/>
          <a:ext cx="2903039" cy="140321"/>
        </a:xfrm>
        <a:prstGeom prst="rect">
          <a:avLst/>
        </a:prstGeom>
        <a:solidFill>
          <a:schemeClr val="accent4">
            <a:hueOff val="-1275649"/>
            <a:satOff val="7685"/>
            <a:lumOff val="61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5F9D58-F9D6-4AA2-88DE-59D515BAF9BF}">
      <dsp:nvSpPr>
        <dsp:cNvPr id="0" name=""/>
        <dsp:cNvSpPr/>
      </dsp:nvSpPr>
      <dsp:spPr>
        <a:xfrm>
          <a:off x="1754" y="4054318"/>
          <a:ext cx="2399023" cy="1664236"/>
        </a:xfrm>
        <a:prstGeom prst="roundRect">
          <a:avLst>
            <a:gd name="adj" fmla="val 10000"/>
          </a:avLst>
        </a:prstGeom>
        <a:solidFill>
          <a:schemeClr val="accent4">
            <a:hueOff val="-1116192"/>
            <a:satOff val="6725"/>
            <a:lumOff val="53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Comprehensive online information</a:t>
          </a:r>
        </a:p>
      </dsp:txBody>
      <dsp:txXfrm>
        <a:off x="50498" y="4103062"/>
        <a:ext cx="2301535" cy="1566748"/>
      </dsp:txXfrm>
    </dsp:sp>
    <dsp:sp modelId="{C803E163-3C39-40F8-BAA6-3850CD51C237}">
      <dsp:nvSpPr>
        <dsp:cNvPr id="0" name=""/>
        <dsp:cNvSpPr/>
      </dsp:nvSpPr>
      <dsp:spPr>
        <a:xfrm rot="16200000">
          <a:off x="2707487" y="3628969"/>
          <a:ext cx="1885971" cy="140321"/>
        </a:xfrm>
        <a:prstGeom prst="rect">
          <a:avLst/>
        </a:prstGeom>
        <a:solidFill>
          <a:schemeClr val="accent4">
            <a:hueOff val="-1913473"/>
            <a:satOff val="11528"/>
            <a:lumOff val="92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1CC45E-9D78-4A86-B242-E58EE01B2C7A}">
      <dsp:nvSpPr>
        <dsp:cNvPr id="0" name=""/>
        <dsp:cNvSpPr/>
      </dsp:nvSpPr>
      <dsp:spPr>
        <a:xfrm>
          <a:off x="2915288" y="4054318"/>
          <a:ext cx="2399023" cy="1664236"/>
        </a:xfrm>
        <a:prstGeom prst="roundRect">
          <a:avLst>
            <a:gd name="adj" fmla="val 10000"/>
          </a:avLst>
        </a:prstGeom>
        <a:solidFill>
          <a:schemeClr val="accent4">
            <a:hueOff val="-1674289"/>
            <a:satOff val="10087"/>
            <a:lumOff val="80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Can request interview with Gillian Millar from Skills Development Scotland.</a:t>
          </a:r>
        </a:p>
      </dsp:txBody>
      <dsp:txXfrm>
        <a:off x="2964032" y="4103062"/>
        <a:ext cx="2301535" cy="1566748"/>
      </dsp:txXfrm>
    </dsp:sp>
    <dsp:sp modelId="{54101ED2-AFE2-4557-BD48-165DFD978221}">
      <dsp:nvSpPr>
        <dsp:cNvPr id="0" name=""/>
        <dsp:cNvSpPr/>
      </dsp:nvSpPr>
      <dsp:spPr>
        <a:xfrm rot="16200000">
          <a:off x="2707487" y="1730865"/>
          <a:ext cx="1885971" cy="140321"/>
        </a:xfrm>
        <a:prstGeom prst="rect">
          <a:avLst/>
        </a:prstGeom>
        <a:solidFill>
          <a:schemeClr val="accent4">
            <a:hueOff val="-2551297"/>
            <a:satOff val="15371"/>
            <a:lumOff val="12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BF07C3-7B75-410E-86CF-66D27DDDE229}">
      <dsp:nvSpPr>
        <dsp:cNvPr id="0" name=""/>
        <dsp:cNvSpPr/>
      </dsp:nvSpPr>
      <dsp:spPr>
        <a:xfrm>
          <a:off x="2915288" y="2156213"/>
          <a:ext cx="2399023" cy="1664236"/>
        </a:xfrm>
        <a:prstGeom prst="roundRect">
          <a:avLst>
            <a:gd name="adj" fmla="val 1000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Pastoral interview after Feb Break</a:t>
          </a:r>
        </a:p>
      </dsp:txBody>
      <dsp:txXfrm>
        <a:off x="2964032" y="2204957"/>
        <a:ext cx="2301535" cy="1566748"/>
      </dsp:txXfrm>
    </dsp:sp>
    <dsp:sp modelId="{F0D439BA-A74B-4600-9964-464EAB9FA2E8}">
      <dsp:nvSpPr>
        <dsp:cNvPr id="0" name=""/>
        <dsp:cNvSpPr/>
      </dsp:nvSpPr>
      <dsp:spPr>
        <a:xfrm rot="5150">
          <a:off x="3655718" y="783987"/>
          <a:ext cx="2903419" cy="140321"/>
        </a:xfrm>
        <a:prstGeom prst="rect">
          <a:avLst/>
        </a:prstGeom>
        <a:solidFill>
          <a:schemeClr val="accent4">
            <a:hueOff val="-3189121"/>
            <a:satOff val="19214"/>
            <a:lumOff val="154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F13E6F-D3AD-4578-818F-7C0169983866}">
      <dsp:nvSpPr>
        <dsp:cNvPr id="0" name=""/>
        <dsp:cNvSpPr/>
      </dsp:nvSpPr>
      <dsp:spPr>
        <a:xfrm>
          <a:off x="2915288" y="258108"/>
          <a:ext cx="2399023" cy="1664236"/>
        </a:xfrm>
        <a:prstGeom prst="roundRect">
          <a:avLst>
            <a:gd name="adj" fmla="val 10000"/>
          </a:avLst>
        </a:prstGeom>
        <a:solidFill>
          <a:schemeClr val="accent4">
            <a:hueOff val="-2790481"/>
            <a:satOff val="16812"/>
            <a:lumOff val="134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Course choices collected in your Pastoral Interview</a:t>
          </a:r>
          <a:endParaRPr lang="en-GB" sz="2000" kern="1200" dirty="0">
            <a:solidFill>
              <a:srgbClr val="FFFF00"/>
            </a:solidFill>
          </a:endParaRPr>
        </a:p>
      </dsp:txBody>
      <dsp:txXfrm>
        <a:off x="2964032" y="306852"/>
        <a:ext cx="2301535" cy="1566748"/>
      </dsp:txXfrm>
    </dsp:sp>
    <dsp:sp modelId="{968B341A-A13C-44CE-B527-6C0499EAD082}">
      <dsp:nvSpPr>
        <dsp:cNvPr id="0" name=""/>
        <dsp:cNvSpPr/>
      </dsp:nvSpPr>
      <dsp:spPr>
        <a:xfrm rot="5400000">
          <a:off x="5618862" y="1737405"/>
          <a:ext cx="1890289" cy="140321"/>
        </a:xfrm>
        <a:prstGeom prst="rect">
          <a:avLst/>
        </a:prstGeom>
        <a:solidFill>
          <a:schemeClr val="accent4">
            <a:hueOff val="-3826945"/>
            <a:satOff val="23056"/>
            <a:lumOff val="184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B61902-D83F-4429-9C18-022C977E09CD}">
      <dsp:nvSpPr>
        <dsp:cNvPr id="0" name=""/>
        <dsp:cNvSpPr/>
      </dsp:nvSpPr>
      <dsp:spPr>
        <a:xfrm>
          <a:off x="5915002" y="258108"/>
          <a:ext cx="2226662" cy="1672936"/>
        </a:xfrm>
        <a:prstGeom prst="roundRect">
          <a:avLst>
            <a:gd name="adj" fmla="val 10000"/>
          </a:avLst>
        </a:prstGeom>
        <a:solidFill>
          <a:schemeClr val="accent4">
            <a:hueOff val="-3348577"/>
            <a:satOff val="20174"/>
            <a:lumOff val="161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rgbClr val="FFFF00"/>
              </a:solidFill>
            </a:rPr>
            <a:t>College Applications</a:t>
          </a:r>
        </a:p>
      </dsp:txBody>
      <dsp:txXfrm>
        <a:off x="5964001" y="307107"/>
        <a:ext cx="2128664" cy="1574938"/>
      </dsp:txXfrm>
    </dsp:sp>
    <dsp:sp modelId="{4D226B4C-4DCA-4EFE-913E-86B4C5E05F22}">
      <dsp:nvSpPr>
        <dsp:cNvPr id="0" name=""/>
        <dsp:cNvSpPr/>
      </dsp:nvSpPr>
      <dsp:spPr>
        <a:xfrm rot="5400000">
          <a:off x="5623180" y="3635510"/>
          <a:ext cx="1881653" cy="140321"/>
        </a:xfrm>
        <a:prstGeom prst="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D93B77-101C-471F-B01C-9E4B954569B6}">
      <dsp:nvSpPr>
        <dsp:cNvPr id="0" name=""/>
        <dsp:cNvSpPr/>
      </dsp:nvSpPr>
      <dsp:spPr>
        <a:xfrm>
          <a:off x="5828822" y="2164913"/>
          <a:ext cx="2399023" cy="1664236"/>
        </a:xfrm>
        <a:prstGeom prst="roundRect">
          <a:avLst>
            <a:gd name="adj" fmla="val 10000"/>
          </a:avLst>
        </a:prstGeom>
        <a:solidFill>
          <a:schemeClr val="accent4">
            <a:hueOff val="-3906673"/>
            <a:satOff val="23537"/>
            <a:lumOff val="188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We allocate classes – students will find out before after Easter.</a:t>
          </a:r>
          <a:endParaRPr lang="en-GB" sz="1600" kern="1200" dirty="0"/>
        </a:p>
      </dsp:txBody>
      <dsp:txXfrm>
        <a:off x="5877566" y="2213657"/>
        <a:ext cx="2301535" cy="1566748"/>
      </dsp:txXfrm>
    </dsp:sp>
    <dsp:sp modelId="{C511DFB5-714A-417D-93DF-70CDFB3ED268}">
      <dsp:nvSpPr>
        <dsp:cNvPr id="0" name=""/>
        <dsp:cNvSpPr/>
      </dsp:nvSpPr>
      <dsp:spPr>
        <a:xfrm>
          <a:off x="5842994" y="4063018"/>
          <a:ext cx="2370678" cy="1655536"/>
        </a:xfrm>
        <a:prstGeom prst="roundRect">
          <a:avLst>
            <a:gd name="adj" fmla="val 1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If classes need adjusting, we will complete this process in August</a:t>
          </a:r>
        </a:p>
      </dsp:txBody>
      <dsp:txXfrm>
        <a:off x="5891483" y="4111507"/>
        <a:ext cx="2273700" cy="15585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320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58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942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225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713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91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940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942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270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85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35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9E8E5-C66D-4B79-AF1F-8E022C2642F0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044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600" dirty="0"/>
              <a:t>Senior Choices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Choices and Qualifications </a:t>
            </a:r>
            <a:r>
              <a:rPr lang="en-GB"/>
              <a:t>in S4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0485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196" y="-74951"/>
            <a:ext cx="8229600" cy="1143000"/>
          </a:xfrm>
        </p:spPr>
        <p:txBody>
          <a:bodyPr/>
          <a:lstStyle/>
          <a:p>
            <a:r>
              <a:rPr lang="en-GB" dirty="0"/>
              <a:t>Key principles – S4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836712"/>
            <a:ext cx="8712968" cy="5112568"/>
          </a:xfrm>
        </p:spPr>
        <p:txBody>
          <a:bodyPr>
            <a:noAutofit/>
          </a:bodyPr>
          <a:lstStyle/>
          <a:p>
            <a:r>
              <a:rPr lang="en-GB" sz="2000" dirty="0"/>
              <a:t>Pupils are at the </a:t>
            </a:r>
            <a:r>
              <a:rPr lang="en-GB" sz="2000" b="1" dirty="0">
                <a:solidFill>
                  <a:srgbClr val="00B050"/>
                </a:solidFill>
              </a:rPr>
              <a:t>start of a process </a:t>
            </a:r>
            <a:r>
              <a:rPr lang="en-GB" sz="2000" dirty="0"/>
              <a:t>to ensure Pupils are placed in the right courses.</a:t>
            </a:r>
          </a:p>
          <a:p>
            <a:r>
              <a:rPr lang="en-GB" sz="2000" dirty="0"/>
              <a:t>Pupils will study at </a:t>
            </a:r>
            <a:r>
              <a:rPr lang="en-GB" sz="2000" b="1" dirty="0">
                <a:solidFill>
                  <a:srgbClr val="00B050"/>
                </a:solidFill>
              </a:rPr>
              <a:t>National </a:t>
            </a:r>
            <a:r>
              <a:rPr lang="en-GB" sz="2000" dirty="0"/>
              <a:t>level.</a:t>
            </a:r>
          </a:p>
          <a:p>
            <a:r>
              <a:rPr lang="en-GB" sz="2000" dirty="0"/>
              <a:t>Every S4 pupil studies </a:t>
            </a:r>
            <a:r>
              <a:rPr lang="en-GB" sz="2000" b="1" dirty="0">
                <a:solidFill>
                  <a:srgbClr val="00B050"/>
                </a:solidFill>
              </a:rPr>
              <a:t>English</a:t>
            </a:r>
            <a:r>
              <a:rPr lang="en-GB" sz="2000" dirty="0"/>
              <a:t> and </a:t>
            </a:r>
            <a:r>
              <a:rPr lang="en-GB" sz="2000" b="1" dirty="0">
                <a:solidFill>
                  <a:srgbClr val="00B050"/>
                </a:solidFill>
              </a:rPr>
              <a:t>Maths.</a:t>
            </a:r>
          </a:p>
          <a:p>
            <a:r>
              <a:rPr lang="en-GB" sz="2000" dirty="0"/>
              <a:t>There are </a:t>
            </a:r>
            <a:r>
              <a:rPr lang="en-GB" sz="2000" b="1" dirty="0">
                <a:solidFill>
                  <a:srgbClr val="00B050"/>
                </a:solidFill>
              </a:rPr>
              <a:t>5 free choices</a:t>
            </a:r>
            <a:r>
              <a:rPr lang="en-GB" sz="2000" dirty="0"/>
              <a:t>, based around subjects on offer in 5 columns.</a:t>
            </a:r>
          </a:p>
          <a:p>
            <a:r>
              <a:rPr lang="en-GB" sz="2000" dirty="0"/>
              <a:t>In S4, pupils are </a:t>
            </a:r>
            <a:r>
              <a:rPr lang="en-GB" sz="2000" b="1" dirty="0">
                <a:solidFill>
                  <a:srgbClr val="00B050"/>
                </a:solidFill>
              </a:rPr>
              <a:t>continuing courses started in S3, </a:t>
            </a:r>
            <a:r>
              <a:rPr lang="en-GB" sz="2000" dirty="0"/>
              <a:t>exceptions are RMPS, Media, Computer Game Development, Construction, a joint National 4 Social Subjects course, NPA Art and Design, NPA Photography, Admin and IT , College courses.</a:t>
            </a:r>
          </a:p>
          <a:p>
            <a:r>
              <a:rPr lang="en-GB" sz="2000" b="1" dirty="0">
                <a:solidFill>
                  <a:srgbClr val="00B050"/>
                </a:solidFill>
              </a:rPr>
              <a:t>S4, 5 and 6 pupils can be timetabled together </a:t>
            </a:r>
            <a:r>
              <a:rPr lang="en-GB" sz="2000" dirty="0"/>
              <a:t>in these columns.</a:t>
            </a:r>
          </a:p>
          <a:p>
            <a:r>
              <a:rPr lang="en-GB" sz="2000" dirty="0"/>
              <a:t>Courses are delivered by </a:t>
            </a:r>
            <a:r>
              <a:rPr lang="en-GB" sz="2000" b="1" dirty="0">
                <a:solidFill>
                  <a:srgbClr val="00B050"/>
                </a:solidFill>
              </a:rPr>
              <a:t>school staff </a:t>
            </a:r>
            <a:r>
              <a:rPr lang="en-GB" sz="2000" dirty="0"/>
              <a:t>and </a:t>
            </a:r>
            <a:r>
              <a:rPr lang="en-GB" sz="2000" b="1" dirty="0">
                <a:solidFill>
                  <a:srgbClr val="00B050"/>
                </a:solidFill>
              </a:rPr>
              <a:t>staff from Borders College. </a:t>
            </a:r>
          </a:p>
          <a:p>
            <a:r>
              <a:rPr lang="en-GB" sz="2000" dirty="0"/>
              <a:t>Pupils need to be thinking in terms of their </a:t>
            </a:r>
            <a:r>
              <a:rPr lang="en-GB" sz="2000" b="1" dirty="0">
                <a:solidFill>
                  <a:srgbClr val="00B050"/>
                </a:solidFill>
              </a:rPr>
              <a:t>learning pathways </a:t>
            </a:r>
            <a:r>
              <a:rPr lang="en-GB" sz="2000" dirty="0"/>
              <a:t>for the rest of their time at school and beyond.</a:t>
            </a:r>
          </a:p>
        </p:txBody>
      </p:sp>
    </p:spTree>
    <p:extLst>
      <p:ext uri="{BB962C8B-B14F-4D97-AF65-F5344CB8AC3E}">
        <p14:creationId xmlns:p14="http://schemas.microsoft.com/office/powerpoint/2010/main" val="3168326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8192277"/>
              </p:ext>
            </p:extLst>
          </p:nvPr>
        </p:nvGraphicFramePr>
        <p:xfrm>
          <a:off x="457200" y="548680"/>
          <a:ext cx="8229600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86474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BE81118-4A46-4F29-84DE-1739C8C584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CBE81118-4A46-4F29-84DE-1739C8C584E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CBE81118-4A46-4F29-84DE-1739C8C584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graphicEl>
                                              <a:dgm id="{CBE81118-4A46-4F29-84DE-1739C8C584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6ED713C-1D1F-432A-A291-6D550C867A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graphicEl>
                                              <a:dgm id="{16ED713C-1D1F-432A-A291-6D550C867A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graphicEl>
                                              <a:dgm id="{16ED713C-1D1F-432A-A291-6D550C867A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graphicEl>
                                              <a:dgm id="{16ED713C-1D1F-432A-A291-6D550C867A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D847256-7E52-42A2-B845-380E100C25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graphicEl>
                                              <a:dgm id="{6D847256-7E52-42A2-B845-380E100C256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graphicEl>
                                              <a:dgm id="{6D847256-7E52-42A2-B845-380E100C25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graphicEl>
                                              <a:dgm id="{6D847256-7E52-42A2-B845-380E100C25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DBE7F0F-6081-4301-B431-4BF60CB27F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graphicEl>
                                              <a:dgm id="{1DBE7F0F-6081-4301-B431-4BF60CB27F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graphicEl>
                                              <a:dgm id="{1DBE7F0F-6081-4301-B431-4BF60CB27F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graphicEl>
                                              <a:dgm id="{1DBE7F0F-6081-4301-B431-4BF60CB27F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5F9D58-F9D6-4AA2-88DE-59D515BAF9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graphicEl>
                                              <a:dgm id="{6E5F9D58-F9D6-4AA2-88DE-59D515BAF9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graphicEl>
                                              <a:dgm id="{6E5F9D58-F9D6-4AA2-88DE-59D515BAF9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graphicEl>
                                              <a:dgm id="{6E5F9D58-F9D6-4AA2-88DE-59D515BAF9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5BEAE5D-3D04-4735-8596-DFF80D3183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graphicEl>
                                              <a:dgm id="{A5BEAE5D-3D04-4735-8596-DFF80D3183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graphicEl>
                                              <a:dgm id="{A5BEAE5D-3D04-4735-8596-DFF80D3183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graphicEl>
                                              <a:dgm id="{A5BEAE5D-3D04-4735-8596-DFF80D3183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B1CC45E-9D78-4A86-B242-E58EE01B2C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graphicEl>
                                              <a:dgm id="{4B1CC45E-9D78-4A86-B242-E58EE01B2C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graphicEl>
                                              <a:dgm id="{4B1CC45E-9D78-4A86-B242-E58EE01B2C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graphicEl>
                                              <a:dgm id="{4B1CC45E-9D78-4A86-B242-E58EE01B2C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803E163-3C39-40F8-BAA6-3850CD51C2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>
                                            <p:graphicEl>
                                              <a:dgm id="{C803E163-3C39-40F8-BAA6-3850CD51C2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graphicEl>
                                              <a:dgm id="{C803E163-3C39-40F8-BAA6-3850CD51C2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>
                                            <p:graphicEl>
                                              <a:dgm id="{C803E163-3C39-40F8-BAA6-3850CD51C2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8BF07C3-7B75-410E-86CF-66D27DDDE2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graphicEl>
                                              <a:dgm id="{58BF07C3-7B75-410E-86CF-66D27DDDE2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graphicEl>
                                              <a:dgm id="{58BF07C3-7B75-410E-86CF-66D27DDDE2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graphicEl>
                                              <a:dgm id="{58BF07C3-7B75-410E-86CF-66D27DDDE2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4101ED2-AFE2-4557-BD48-165DFD9782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">
                                            <p:graphicEl>
                                              <a:dgm id="{54101ED2-AFE2-4557-BD48-165DFD9782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graphicEl>
                                              <a:dgm id="{54101ED2-AFE2-4557-BD48-165DFD9782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graphicEl>
                                              <a:dgm id="{54101ED2-AFE2-4557-BD48-165DFD9782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DF13E6F-D3AD-4578-818F-7C01699838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">
                                            <p:graphicEl>
                                              <a:dgm id="{1DF13E6F-D3AD-4578-818F-7C01699838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>
                                            <p:graphicEl>
                                              <a:dgm id="{1DF13E6F-D3AD-4578-818F-7C01699838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>
                                            <p:graphicEl>
                                              <a:dgm id="{1DF13E6F-D3AD-4578-818F-7C01699838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0D439BA-A74B-4600-9964-464EAB9FA2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">
                                            <p:graphicEl>
                                              <a:dgm id="{F0D439BA-A74B-4600-9964-464EAB9FA2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">
                                            <p:graphicEl>
                                              <a:dgm id="{F0D439BA-A74B-4600-9964-464EAB9FA2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">
                                            <p:graphicEl>
                                              <a:dgm id="{F0D439BA-A74B-4600-9964-464EAB9FA2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4B61902-D83F-4429-9C18-022C977E09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">
                                            <p:graphicEl>
                                              <a:dgm id="{54B61902-D83F-4429-9C18-022C977E09C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">
                                            <p:graphicEl>
                                              <a:dgm id="{54B61902-D83F-4429-9C18-022C977E09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">
                                            <p:graphicEl>
                                              <a:dgm id="{54B61902-D83F-4429-9C18-022C977E09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68B341A-A13C-44CE-B527-6C0499EAD0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5">
                                            <p:graphicEl>
                                              <a:dgm id="{968B341A-A13C-44CE-B527-6C0499EAD0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">
                                            <p:graphicEl>
                                              <a:dgm id="{968B341A-A13C-44CE-B527-6C0499EAD0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">
                                            <p:graphicEl>
                                              <a:dgm id="{968B341A-A13C-44CE-B527-6C0499EAD0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1D93B77-101C-471F-B01C-9E4B954569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">
                                            <p:graphicEl>
                                              <a:dgm id="{71D93B77-101C-471F-B01C-9E4B954569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">
                                            <p:graphicEl>
                                              <a:dgm id="{71D93B77-101C-471F-B01C-9E4B954569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">
                                            <p:graphicEl>
                                              <a:dgm id="{71D93B77-101C-471F-B01C-9E4B954569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D226B4C-4DCA-4EFE-913E-86B4C5E05F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">
                                            <p:graphicEl>
                                              <a:dgm id="{4D226B4C-4DCA-4EFE-913E-86B4C5E05F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">
                                            <p:graphicEl>
                                              <a:dgm id="{4D226B4C-4DCA-4EFE-913E-86B4C5E05F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">
                                            <p:graphicEl>
                                              <a:dgm id="{4D226B4C-4DCA-4EFE-913E-86B4C5E05F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11DFB5-714A-417D-93DF-70CDFB3ED2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5">
                                            <p:graphicEl>
                                              <a:dgm id="{C511DFB5-714A-417D-93DF-70CDFB3ED2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">
                                            <p:graphicEl>
                                              <a:dgm id="{C511DFB5-714A-417D-93DF-70CDFB3ED2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">
                                            <p:graphicEl>
                                              <a:dgm id="{C511DFB5-714A-417D-93DF-70CDFB3ED2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the website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9CEB942-4DCC-CB3D-302B-E99A433E2C4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7087" t="5200" r="18501" b="19200"/>
          <a:stretch>
            <a:fillRect/>
          </a:stretch>
        </p:blipFill>
        <p:spPr>
          <a:xfrm>
            <a:off x="1331640" y="1268760"/>
            <a:ext cx="6264696" cy="545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118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178101E-81E1-FCE3-A484-60B5D12FF6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0528" y="1412431"/>
            <a:ext cx="9144000" cy="50289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the website</a:t>
            </a:r>
          </a:p>
        </p:txBody>
      </p:sp>
      <p:sp>
        <p:nvSpPr>
          <p:cNvPr id="4" name="Right Arrow 3"/>
          <p:cNvSpPr/>
          <p:nvPr/>
        </p:nvSpPr>
        <p:spPr>
          <a:xfrm rot="13227632">
            <a:off x="7226272" y="4874990"/>
            <a:ext cx="1224136" cy="864096"/>
          </a:xfrm>
          <a:prstGeom prst="rightArrow">
            <a:avLst>
              <a:gd name="adj1" fmla="val 50000"/>
              <a:gd name="adj2" fmla="val 581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7613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198" y="0"/>
            <a:ext cx="8229600" cy="1143000"/>
          </a:xfrm>
        </p:spPr>
        <p:txBody>
          <a:bodyPr/>
          <a:lstStyle/>
          <a:p>
            <a:r>
              <a:rPr lang="en-GB" dirty="0"/>
              <a:t>S4 Choices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D1F0E9-3EDA-C444-4EFB-DA4B2E560B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9" y="764704"/>
            <a:ext cx="8686802" cy="5961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350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994" y="82642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College Options – Friday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11634" y="5877272"/>
            <a:ext cx="939653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400" b="1" dirty="0">
                <a:solidFill>
                  <a:srgbClr val="FF0000"/>
                </a:solidFill>
              </a:rPr>
              <a:t>More information online via the college website, speak to Pastoral Teacher to apply.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801283-A1C3-A151-95DE-834C9DC502C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0171" b="4229"/>
          <a:stretch>
            <a:fillRect/>
          </a:stretch>
        </p:blipFill>
        <p:spPr>
          <a:xfrm>
            <a:off x="-108520" y="1772816"/>
            <a:ext cx="10121885" cy="2436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5666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Five Columns</a:t>
            </a: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367661" y="5733256"/>
            <a:ext cx="8229600" cy="638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black"/>
                </a:solidFill>
              </a:rPr>
              <a:t>Five Choices</a:t>
            </a:r>
          </a:p>
        </p:txBody>
      </p:sp>
      <p:cxnSp>
        <p:nvCxnSpPr>
          <p:cNvPr id="3" name="Straight Arrow Connector 2"/>
          <p:cNvCxnSpPr>
            <a:cxnSpLocks/>
          </p:cNvCxnSpPr>
          <p:nvPr/>
        </p:nvCxnSpPr>
        <p:spPr>
          <a:xfrm flipH="1" flipV="1">
            <a:off x="2267744" y="5229200"/>
            <a:ext cx="441338" cy="517457"/>
          </a:xfrm>
          <a:prstGeom prst="straightConnector1">
            <a:avLst/>
          </a:prstGeom>
          <a:ln w="5080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>
            <a:cxnSpLocks/>
          </p:cNvCxnSpPr>
          <p:nvPr/>
        </p:nvCxnSpPr>
        <p:spPr>
          <a:xfrm flipH="1" flipV="1">
            <a:off x="3419872" y="5105068"/>
            <a:ext cx="144016" cy="641589"/>
          </a:xfrm>
          <a:prstGeom prst="straightConnector1">
            <a:avLst/>
          </a:prstGeom>
          <a:ln w="5080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cxnSpLocks/>
          </p:cNvCxnSpPr>
          <p:nvPr/>
        </p:nvCxnSpPr>
        <p:spPr>
          <a:xfrm flipV="1">
            <a:off x="4355976" y="5105068"/>
            <a:ext cx="216022" cy="505154"/>
          </a:xfrm>
          <a:prstGeom prst="straightConnector1">
            <a:avLst/>
          </a:prstGeom>
          <a:ln w="5080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cxnSpLocks/>
          </p:cNvCxnSpPr>
          <p:nvPr/>
        </p:nvCxnSpPr>
        <p:spPr>
          <a:xfrm flipV="1">
            <a:off x="5085345" y="5229200"/>
            <a:ext cx="998823" cy="517457"/>
          </a:xfrm>
          <a:prstGeom prst="straightConnector1">
            <a:avLst/>
          </a:prstGeom>
          <a:ln w="5080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cxnSpLocks/>
          </p:cNvCxnSpPr>
          <p:nvPr/>
        </p:nvCxnSpPr>
        <p:spPr>
          <a:xfrm flipV="1">
            <a:off x="5676821" y="5301208"/>
            <a:ext cx="2135539" cy="432049"/>
          </a:xfrm>
          <a:prstGeom prst="straightConnector1">
            <a:avLst/>
          </a:prstGeom>
          <a:ln w="5080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0C8F2391-46C9-0349-24B1-C627D8D2ECE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0338"/>
          <a:stretch>
            <a:fillRect/>
          </a:stretch>
        </p:blipFill>
        <p:spPr>
          <a:xfrm>
            <a:off x="440641" y="1752933"/>
            <a:ext cx="8089936" cy="331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0117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9592" y="404664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Choices, will be collected by your Pastoral Teacher this year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C5A8D9-3B4A-D992-7D4A-58FD7E1C9D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052736"/>
            <a:ext cx="8244408" cy="5749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5965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d1ead98-73e9-404e-9dbe-02e7f5d2d725" xsi:nil="true"/>
    <lcf76f155ced4ddcb4097134ff3c332f xmlns="765baf22-682a-4d0e-874f-0de33dd83d46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CDB2DE4B4E6154EB782CA03412FC676" ma:contentTypeVersion="13" ma:contentTypeDescription="Create a new document." ma:contentTypeScope="" ma:versionID="2c3ba45397235eb635b809682ed20e77">
  <xsd:schema xmlns:xsd="http://www.w3.org/2001/XMLSchema" xmlns:xs="http://www.w3.org/2001/XMLSchema" xmlns:p="http://schemas.microsoft.com/office/2006/metadata/properties" xmlns:ns2="765baf22-682a-4d0e-874f-0de33dd83d46" xmlns:ns3="7d1ead98-73e9-404e-9dbe-02e7f5d2d725" targetNamespace="http://schemas.microsoft.com/office/2006/metadata/properties" ma:root="true" ma:fieldsID="6d78c47c2990d12c9182d9bd035ba999" ns2:_="" ns3:_="">
    <xsd:import namespace="765baf22-682a-4d0e-874f-0de33dd83d46"/>
    <xsd:import namespace="7d1ead98-73e9-404e-9dbe-02e7f5d2d72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BillingMetadata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5baf22-682a-4d0e-874f-0de33dd83d4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f6298c7-8ea1-4c8f-bb4d-5fe93b8392e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18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1ead98-73e9-404e-9dbe-02e7f5d2d725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0ca7c21-aa77-4024-9929-24a9d357df48}" ma:internalName="TaxCatchAll" ma:showField="CatchAllData" ma:web="7d1ead98-73e9-404e-9dbe-02e7f5d2d72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56F513C-B88B-451D-8371-EAE2730AA5A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1F1E623-D1E3-4AD5-9A88-2C169FB9E2DF}">
  <ds:schemaRefs>
    <ds:schemaRef ds:uri="http://schemas.microsoft.com/office/2006/metadata/properties"/>
    <ds:schemaRef ds:uri="http://schemas.microsoft.com/office/infopath/2007/PartnerControls"/>
    <ds:schemaRef ds:uri="7d1ead98-73e9-404e-9dbe-02e7f5d2d725"/>
    <ds:schemaRef ds:uri="765baf22-682a-4d0e-874f-0de33dd83d46"/>
  </ds:schemaRefs>
</ds:datastoreItem>
</file>

<file path=customXml/itemProps3.xml><?xml version="1.0" encoding="utf-8"?>
<ds:datastoreItem xmlns:ds="http://schemas.openxmlformats.org/officeDocument/2006/customXml" ds:itemID="{DD866F4E-1A48-4B3E-825A-4592AF22ED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65baf22-682a-4d0e-874f-0de33dd83d46"/>
    <ds:schemaRef ds:uri="7d1ead98-73e9-404e-9dbe-02e7f5d2d7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3248</TotalTime>
  <Words>259</Words>
  <Application>Microsoft Office PowerPoint</Application>
  <PresentationFormat>On-screen Show (4:3)</PresentationFormat>
  <Paragraphs>28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Senior Choices</vt:lpstr>
      <vt:lpstr>Key principles – S4</vt:lpstr>
      <vt:lpstr>PowerPoint Presentation</vt:lpstr>
      <vt:lpstr>Using the website</vt:lpstr>
      <vt:lpstr>Using the website</vt:lpstr>
      <vt:lpstr>S4 Choices</vt:lpstr>
      <vt:lpstr>College Options – Friday</vt:lpstr>
      <vt:lpstr>Five Columns</vt:lpstr>
      <vt:lpstr>PowerPoint Presentation</vt:lpstr>
    </vt:vector>
  </TitlesOfParts>
  <Company>Scottish Borders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Chapman, Robin</dc:creator>
  <cp:lastModifiedBy>Chapman, Robin</cp:lastModifiedBy>
  <cp:revision>71</cp:revision>
  <dcterms:created xsi:type="dcterms:W3CDTF">2018-02-06T15:29:47Z</dcterms:created>
  <dcterms:modified xsi:type="dcterms:W3CDTF">2026-02-05T12:00:46Z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9fedad31-c0c2-44e8-b26c-75143ee7ed65_Enabled">
    <vt:lpwstr>true</vt:lpwstr>
  </property>
  <property fmtid="{D5CDD505-2E9C-101B-9397-08002B2CF9AE}" pid="3" name="MSIP_Label_9fedad31-c0c2-44e8-b26c-75143ee7ed65_SetDate">
    <vt:lpwstr>2021-04-22T11:53:47Z</vt:lpwstr>
  </property>
  <property fmtid="{D5CDD505-2E9C-101B-9397-08002B2CF9AE}" pid="4" name="MSIP_Label_9fedad31-c0c2-44e8-b26c-75143ee7ed65_Method">
    <vt:lpwstr>Standard</vt:lpwstr>
  </property>
  <property fmtid="{D5CDD505-2E9C-101B-9397-08002B2CF9AE}" pid="5" name="MSIP_Label_9fedad31-c0c2-44e8-b26c-75143ee7ed65_Name">
    <vt:lpwstr>OFFICIAL</vt:lpwstr>
  </property>
  <property fmtid="{D5CDD505-2E9C-101B-9397-08002B2CF9AE}" pid="6" name="MSIP_Label_9fedad31-c0c2-44e8-b26c-75143ee7ed65_SiteId">
    <vt:lpwstr>89ed32a2-9b6b-41db-bb6f-376ec8fcd11d</vt:lpwstr>
  </property>
  <property fmtid="{D5CDD505-2E9C-101B-9397-08002B2CF9AE}" pid="7" name="MSIP_Label_9fedad31-c0c2-44e8-b26c-75143ee7ed65_ActionId">
    <vt:lpwstr>a09eb736-fde2-4bf8-97f7-66729aef2be3</vt:lpwstr>
  </property>
  <property fmtid="{D5CDD505-2E9C-101B-9397-08002B2CF9AE}" pid="8" name="MSIP_Label_9fedad31-c0c2-44e8-b26c-75143ee7ed65_ContentBits">
    <vt:lpwstr>0</vt:lpwstr>
  </property>
  <property fmtid="{D5CDD505-2E9C-101B-9397-08002B2CF9AE}" pid="9" name="ContentTypeId">
    <vt:lpwstr>0x010100ACDB2DE4B4E6154EB782CA03412FC676</vt:lpwstr>
  </property>
  <property fmtid="{D5CDD505-2E9C-101B-9397-08002B2CF9AE}" pid="10" name="Order">
    <vt:r8>100</vt:r8>
  </property>
  <property fmtid="{D5CDD505-2E9C-101B-9397-08002B2CF9AE}" pid="11" name="MediaServiceImageTags">
    <vt:lpwstr/>
  </property>
</Properties>
</file>