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3D68CE-C9E2-46EC-AE75-6A81A5CF592B}" type="datetimeFigureOut">
              <a:rPr lang="en-GB" smtClean="0"/>
              <a:t>13/12/2018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99DD30-AB89-4047-AD19-945BE02B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135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9DD30-AB89-4047-AD19-945BE02BE10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541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qa.org.uk/pastpapers/findpastpaper.htm?subject=Dram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NATIONAL 5 DRAMA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/>
              <a:t>PRELIM EXAM PREPARATION</a:t>
            </a:r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965" y="304800"/>
            <a:ext cx="302895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139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5 </a:t>
            </a:r>
            <a:r>
              <a:rPr lang="en-GB" dirty="0" smtClean="0"/>
              <a:t>WRITTEN EXAM </a:t>
            </a:r>
            <a:r>
              <a:rPr lang="en-GB" dirty="0" smtClean="0"/>
              <a:t>PREP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Written Exam is out of 60 marks</a:t>
            </a:r>
          </a:p>
          <a:p>
            <a:r>
              <a:rPr lang="en-GB" dirty="0" smtClean="0"/>
              <a:t>Section 1 - Evaluation = 20 marks</a:t>
            </a:r>
          </a:p>
          <a:p>
            <a:r>
              <a:rPr lang="en-GB" dirty="0" smtClean="0"/>
              <a:t>Section 2 – Stimulus = 40 marks</a:t>
            </a:r>
          </a:p>
          <a:p>
            <a:r>
              <a:rPr lang="en-GB" dirty="0" smtClean="0"/>
              <a:t>Weighted to 40% of overall grade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191000"/>
            <a:ext cx="302895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357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You will be asked to answer questions based on a performance you have already taken part in</a:t>
            </a:r>
          </a:p>
          <a:p>
            <a:r>
              <a:rPr lang="en-GB" sz="2400" dirty="0" smtClean="0"/>
              <a:t>This will be your devised Drama for your Prelim</a:t>
            </a:r>
          </a:p>
          <a:p>
            <a:r>
              <a:rPr lang="en-GB" sz="2400" dirty="0" smtClean="0"/>
              <a:t>The questions will take the form of an evaluation</a:t>
            </a:r>
          </a:p>
          <a:p>
            <a:r>
              <a:rPr lang="en-GB" sz="2400" dirty="0" smtClean="0"/>
              <a:t>EXAMPLE QUESTIONS can be found at the following link;</a:t>
            </a:r>
          </a:p>
          <a:p>
            <a:pPr marL="0" indent="0">
              <a:buNone/>
            </a:pPr>
            <a:r>
              <a:rPr lang="en-GB" sz="2400" dirty="0" smtClean="0">
                <a:hlinkClick r:id="rId3"/>
              </a:rPr>
              <a:t>http</a:t>
            </a:r>
            <a:r>
              <a:rPr lang="en-GB" sz="2400" dirty="0">
                <a:hlinkClick r:id="rId3"/>
              </a:rPr>
              <a:t>://</a:t>
            </a:r>
            <a:r>
              <a:rPr lang="en-GB" sz="2400" dirty="0" smtClean="0">
                <a:hlinkClick r:id="rId3"/>
              </a:rPr>
              <a:t>www.sqa.org.uk/pastpapers/findpastpaper.htm?subject=Drama</a:t>
            </a:r>
            <a:endParaRPr lang="en-GB" sz="2400" dirty="0" smtClean="0"/>
          </a:p>
          <a:p>
            <a:r>
              <a:rPr lang="en-GB" sz="2400" dirty="0" smtClean="0"/>
              <a:t>You MUST use correct vocabulary</a:t>
            </a:r>
          </a:p>
          <a:p>
            <a:r>
              <a:rPr lang="en-GB" sz="2400" dirty="0" smtClean="0"/>
              <a:t>JUSTIFY your answer – use ‘BECAUSE’ to ensure this</a:t>
            </a:r>
          </a:p>
          <a:p>
            <a:r>
              <a:rPr lang="en-GB" sz="2400" dirty="0" smtClean="0"/>
              <a:t>See the EXEMPLAR SECTION 1 ANSWERS on the website</a:t>
            </a: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"/>
            <a:ext cx="1209675" cy="1255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27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000" dirty="0" smtClean="0"/>
              <a:t>You will be given a choice of 3 stimulus</a:t>
            </a:r>
          </a:p>
          <a:p>
            <a:r>
              <a:rPr lang="en-GB" sz="2000" dirty="0" smtClean="0"/>
              <a:t>STEP 1:  Read the questions through for the first time</a:t>
            </a:r>
          </a:p>
          <a:p>
            <a:r>
              <a:rPr lang="en-GB" sz="2000" dirty="0" smtClean="0"/>
              <a:t>STEP 2:  Decide on your stimulus and create a plan making sure you have taken into consideration the questions being asked</a:t>
            </a:r>
          </a:p>
          <a:p>
            <a:r>
              <a:rPr lang="en-GB" sz="2000" dirty="0" smtClean="0"/>
              <a:t>STEP 3:  Begin answering the questions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TIPS:</a:t>
            </a:r>
          </a:p>
          <a:p>
            <a:r>
              <a:rPr lang="en-GB" sz="2000" dirty="0" smtClean="0"/>
              <a:t>You MUST use vocabulary and you MUST justify – use ‘BECAUSE’ to ensure you are doing this</a:t>
            </a:r>
          </a:p>
          <a:p>
            <a:r>
              <a:rPr lang="en-GB" sz="2000" dirty="0" smtClean="0"/>
              <a:t>Be SPECIFIC; ‘I might….’ or ‘ It could be….’ is not being specific – remember it is YOUR Drama, therefore state; ‘I will….’</a:t>
            </a:r>
          </a:p>
          <a:p>
            <a:r>
              <a:rPr lang="en-GB" sz="2000" dirty="0" smtClean="0"/>
              <a:t>Remember, do not try to over complicate your storyline – there are no marks for writing the next West End blockbuster!  Keep it simple so as you can focus on answering the questions in as much detail as possible.</a:t>
            </a:r>
          </a:p>
          <a:p>
            <a:r>
              <a:rPr lang="en-GB" sz="2000" dirty="0" smtClean="0"/>
              <a:t>EXEMPLAR QUESTIONS can be found at the link on SECTION 1 slide</a:t>
            </a:r>
            <a:endParaRPr lang="en-GB" sz="2000" dirty="0"/>
          </a:p>
          <a:p>
            <a:r>
              <a:rPr lang="en-GB" sz="2000" dirty="0" smtClean="0"/>
              <a:t>EXEMPLAR ANSWERS  can be found via the link on the website page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28600"/>
            <a:ext cx="1362075" cy="1255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305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Marked out of 60 and weighted to 60%</a:t>
            </a:r>
          </a:p>
          <a:p>
            <a:endParaRPr lang="en-GB" dirty="0" smtClean="0"/>
          </a:p>
          <a:p>
            <a:r>
              <a:rPr lang="en-GB" dirty="0" smtClean="0"/>
              <a:t>50 marks for your performance</a:t>
            </a:r>
          </a:p>
          <a:p>
            <a:r>
              <a:rPr lang="en-GB" dirty="0" smtClean="0"/>
              <a:t>10 marks for your preparation for performance</a:t>
            </a:r>
          </a:p>
          <a:p>
            <a:endParaRPr lang="en-GB" dirty="0"/>
          </a:p>
          <a:p>
            <a:r>
              <a:rPr lang="en-GB" dirty="0" smtClean="0"/>
              <a:t>Performance will be approximately 10 minutes long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486400"/>
            <a:ext cx="189547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3201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MARKING SCHEME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10 marks = preparation for performance</a:t>
            </a:r>
          </a:p>
          <a:p>
            <a:r>
              <a:rPr lang="en-GB" dirty="0" smtClean="0"/>
              <a:t>10 marks = Understanding of character</a:t>
            </a:r>
          </a:p>
          <a:p>
            <a:r>
              <a:rPr lang="en-GB" dirty="0" smtClean="0"/>
              <a:t>10 marks = Appropriate use of voice</a:t>
            </a:r>
          </a:p>
          <a:p>
            <a:r>
              <a:rPr lang="en-GB" dirty="0" smtClean="0"/>
              <a:t>10 marks = Appropriate use of movement</a:t>
            </a:r>
          </a:p>
          <a:p>
            <a:r>
              <a:rPr lang="en-GB" dirty="0" smtClean="0"/>
              <a:t>10 marks = Sustaining character</a:t>
            </a:r>
          </a:p>
          <a:p>
            <a:r>
              <a:rPr lang="en-GB" dirty="0" smtClean="0"/>
              <a:t>10 marks = Overall impact on audience</a:t>
            </a:r>
          </a:p>
          <a:p>
            <a:r>
              <a:rPr lang="en-GB" b="1" dirty="0" smtClean="0"/>
              <a:t>= 60 marks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31700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1642</TotalTime>
  <Words>356</Words>
  <Application>Microsoft Office PowerPoint</Application>
  <PresentationFormat>On-screen Show (4:3)</PresentationFormat>
  <Paragraphs>44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NATIONAL 5 DRAMA</vt:lpstr>
      <vt:lpstr>NATIONAL 5 WRITTEN EXAM PREP</vt:lpstr>
      <vt:lpstr>SECTION 1</vt:lpstr>
      <vt:lpstr>SECTION 2</vt:lpstr>
      <vt:lpstr>PERFORMANCE</vt:lpstr>
      <vt:lpstr>MARKING SCHEME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BIG PLAN!</dc:title>
  <dc:creator>Mrs Thacker</dc:creator>
  <cp:lastModifiedBy>Mrs Thacker</cp:lastModifiedBy>
  <cp:revision>9</cp:revision>
  <dcterms:created xsi:type="dcterms:W3CDTF">2006-08-16T00:00:00Z</dcterms:created>
  <dcterms:modified xsi:type="dcterms:W3CDTF">2018-12-13T13:15:23Z</dcterms:modified>
</cp:coreProperties>
</file>