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6" r:id="rId2"/>
    <p:sldId id="257" r:id="rId3"/>
    <p:sldId id="261" r:id="rId4"/>
    <p:sldId id="258" r:id="rId5"/>
    <p:sldId id="259" r:id="rId6"/>
    <p:sldId id="260" r:id="rId7"/>
  </p:sldIdLst>
  <p:sldSz cx="9144000" cy="6858000" type="screen4x3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3A025C-2B29-47DA-9E29-10519810DCA1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70A3F0-EE00-42EC-8988-0BC45627A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6161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03CC-1955-45F9-9701-50546838DFB3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EF346-0521-4095-AD34-4628C1A147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543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03CC-1955-45F9-9701-50546838DFB3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EF346-0521-4095-AD34-4628C1A147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9446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03CC-1955-45F9-9701-50546838DFB3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EF346-0521-4095-AD34-4628C1A147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44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03CC-1955-45F9-9701-50546838DFB3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EF346-0521-4095-AD34-4628C1A147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761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03CC-1955-45F9-9701-50546838DFB3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EF346-0521-4095-AD34-4628C1A147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469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03CC-1955-45F9-9701-50546838DFB3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EF346-0521-4095-AD34-4628C1A147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244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03CC-1955-45F9-9701-50546838DFB3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EF346-0521-4095-AD34-4628C1A147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835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03CC-1955-45F9-9701-50546838DFB3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EF346-0521-4095-AD34-4628C1A147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196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03CC-1955-45F9-9701-50546838DFB3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EF346-0521-4095-AD34-4628C1A147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927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03CC-1955-45F9-9701-50546838DFB3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EF346-0521-4095-AD34-4628C1A147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183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203CC-1955-45F9-9701-50546838DFB3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EF346-0521-4095-AD34-4628C1A147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659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203CC-1955-45F9-9701-50546838DFB3}" type="datetimeFigureOut">
              <a:rPr lang="en-GB" smtClean="0"/>
              <a:t>17/01/2019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EF346-0521-4095-AD34-4628C1A147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947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8</a:t>
            </a:r>
            <a:r>
              <a:rPr lang="en-GB" smtClean="0"/>
              <a:t> </a:t>
            </a:r>
            <a:r>
              <a:rPr lang="en-GB" dirty="0" smtClean="0"/>
              <a:t>mark question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36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Commonality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For the first 2 marks, you need to explain what 2 poems have in common based on what the question is asking you.</a:t>
            </a:r>
          </a:p>
          <a:p>
            <a:r>
              <a:rPr lang="en-GB" dirty="0" smtClean="0"/>
              <a:t>This question is asking you to make comparisons between poems. </a:t>
            </a:r>
          </a:p>
          <a:p>
            <a:r>
              <a:rPr lang="en-GB" dirty="0" smtClean="0"/>
              <a:t>This is in your own words- no quotes</a:t>
            </a:r>
          </a:p>
          <a:p>
            <a:r>
              <a:rPr lang="en-GB" dirty="0" smtClean="0"/>
              <a:t>You do not have to name the poems you are talking about in your commonality</a:t>
            </a:r>
          </a:p>
        </p:txBody>
      </p:sp>
    </p:spTree>
    <p:extLst>
      <p:ext uri="{BB962C8B-B14F-4D97-AF65-F5344CB8AC3E}">
        <p14:creationId xmlns:p14="http://schemas.microsoft.com/office/powerpoint/2010/main" val="258759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Tips for commonality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Always choose the poems you are going to be looking at first. Which ones fit in with what the question is asking of you?</a:t>
            </a:r>
          </a:p>
          <a:p>
            <a:r>
              <a:rPr lang="en-GB" dirty="0"/>
              <a:t> From there, decide what do they have in common/how does she deal with whatever the question is asking of you in each poem?</a:t>
            </a:r>
          </a:p>
          <a:p>
            <a:r>
              <a:rPr lang="en-GB" dirty="0"/>
              <a:t>Whatever you decide will form your commonality.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9489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Poem in front of you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section is asking you to deal with the text in front of you .</a:t>
            </a:r>
          </a:p>
          <a:p>
            <a:r>
              <a:rPr lang="en-GB" dirty="0" smtClean="0"/>
              <a:t>You need to provide 2 quotations from the poem which are relevant to the question and what you named as your commonality. </a:t>
            </a:r>
          </a:p>
          <a:p>
            <a:r>
              <a:rPr lang="en-GB" dirty="0" smtClean="0"/>
              <a:t>Analyse them for effect.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2817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poems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need to provide </a:t>
            </a:r>
            <a:r>
              <a:rPr lang="en-GB" dirty="0" smtClean="0"/>
              <a:t>3 </a:t>
            </a:r>
            <a:r>
              <a:rPr lang="en-GB" dirty="0" smtClean="0"/>
              <a:t>quotations from at least one other poem which are relevant to the commonality that you named. </a:t>
            </a:r>
          </a:p>
          <a:p>
            <a:r>
              <a:rPr lang="en-GB" dirty="0" smtClean="0"/>
              <a:t>You can use any or all of the other 5 poems. </a:t>
            </a:r>
          </a:p>
          <a:p>
            <a:r>
              <a:rPr lang="en-GB" dirty="0" smtClean="0"/>
              <a:t>Quote + Comment = mark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699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36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1023</TotalTime>
  <Words>215</Words>
  <Application>Microsoft Office PowerPoint</Application>
  <PresentationFormat>On-screen Show (4:3)</PresentationFormat>
  <Paragraphs>18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8 mark question</vt:lpstr>
      <vt:lpstr>Commonality</vt:lpstr>
      <vt:lpstr>Tips for commonality</vt:lpstr>
      <vt:lpstr>Poem in front of you</vt:lpstr>
      <vt:lpstr>Other poems</vt:lpstr>
      <vt:lpstr>PowerPoint Presentation</vt:lpstr>
    </vt:vector>
  </TitlesOfParts>
  <Company>RM plc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 mark question</dc:title>
  <dc:creator>Mrs Feeney</dc:creator>
  <cp:lastModifiedBy>Mrs Feeney</cp:lastModifiedBy>
  <cp:revision>8</cp:revision>
  <cp:lastPrinted>2018-09-20T08:44:53Z</cp:lastPrinted>
  <dcterms:created xsi:type="dcterms:W3CDTF">2017-09-18T08:12:08Z</dcterms:created>
  <dcterms:modified xsi:type="dcterms:W3CDTF">2019-01-17T15:15:59Z</dcterms:modified>
</cp:coreProperties>
</file>