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3" r:id="rId6"/>
    <p:sldId id="257" r:id="rId7"/>
    <p:sldId id="258" r:id="rId8"/>
    <p:sldId id="259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69" d="100"/>
          <a:sy n="69" d="100"/>
        </p:scale>
        <p:origin x="77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Fairbairn" userId="56ffb9ab-d1d8-4cf1-827c-999a0c2d3a2d" providerId="ADAL" clId="{044992B4-D320-344E-8963-3E7C3FC68774}"/>
    <pc:docChg chg="custSel modSld">
      <pc:chgData name="Mrs Fairbairn" userId="56ffb9ab-d1d8-4cf1-827c-999a0c2d3a2d" providerId="ADAL" clId="{044992B4-D320-344E-8963-3E7C3FC68774}" dt="2020-09-22T08:36:57.758" v="6" actId="20577"/>
      <pc:docMkLst>
        <pc:docMk/>
      </pc:docMkLst>
      <pc:sldChg chg="modSp">
        <pc:chgData name="Mrs Fairbairn" userId="56ffb9ab-d1d8-4cf1-827c-999a0c2d3a2d" providerId="ADAL" clId="{044992B4-D320-344E-8963-3E7C3FC68774}" dt="2020-09-22T08:36:57.758" v="6" actId="20577"/>
        <pc:sldMkLst>
          <pc:docMk/>
          <pc:sldMk cId="3127673533" sldId="264"/>
        </pc:sldMkLst>
        <pc:spChg chg="mod">
          <ac:chgData name="Mrs Fairbairn" userId="56ffb9ab-d1d8-4cf1-827c-999a0c2d3a2d" providerId="ADAL" clId="{044992B4-D320-344E-8963-3E7C3FC68774}" dt="2020-09-22T08:36:57.758" v="6" actId="20577"/>
          <ac:spMkLst>
            <pc:docMk/>
            <pc:sldMk cId="3127673533" sldId="264"/>
            <ac:spMk id="3" creationId="{DAC74C9C-2D4B-4645-AFA6-ACB9EEA2012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smtClean="0"/>
              <a:t>9/22/20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8787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smtClean="0"/>
              <a:t>9/22/20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200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smtClean="0"/>
              <a:t>9/22/20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8403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smtClean="0"/>
              <a:t>9/22/20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979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smtClean="0"/>
              <a:t>9/22/20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96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smtClean="0"/>
              <a:t>9/22/20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33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smtClean="0"/>
              <a:t>9/22/20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421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smtClean="0"/>
              <a:t>9/22/20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4681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smtClean="0"/>
              <a:t>9/22/20</a:t>
            </a:fld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150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smtClean="0"/>
              <a:t>9/22/20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794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smtClean="0"/>
              <a:t>9/22/20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077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smtClean="0"/>
              <a:t>9/22/20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0988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01853" y="2540128"/>
            <a:ext cx="4805996" cy="1297115"/>
          </a:xfrm>
        </p:spPr>
        <p:txBody>
          <a:bodyPr anchor="t">
            <a:normAutofit fontScale="90000"/>
          </a:bodyPr>
          <a:lstStyle/>
          <a:p>
            <a:pPr algn="l"/>
            <a:r>
              <a:rPr lang="en-GB" sz="4400" dirty="0">
                <a:solidFill>
                  <a:srgbClr val="000000"/>
                </a:solidFill>
              </a:rPr>
              <a:t>Working together to promote reading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470" y="2540128"/>
            <a:ext cx="4141760" cy="2692144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sp>
        <p:nvSpPr>
          <p:cNvPr id="8" name="Subtitle 7">
            <a:extLst>
              <a:ext uri="{FF2B5EF4-FFF2-40B4-BE49-F238E27FC236}">
                <a16:creationId xmlns:a16="http://schemas.microsoft.com/office/drawing/2014/main" id="{C4F46BFC-C8AA-F946-AAC2-673AA5A845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61039" y="869226"/>
            <a:ext cx="7891272" cy="106984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0810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3084C-7F40-A14C-82B2-BE3BF6691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we going to do?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9E939-C264-1E48-94F3-D82751CDD5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600" dirty="0"/>
              <a:t>Encourage our S1 and S2 students to read independently for 20 minutes every day as a whole school priority</a:t>
            </a:r>
          </a:p>
          <a:p>
            <a:endParaRPr lang="en-GB" sz="2600" dirty="0"/>
          </a:p>
          <a:p>
            <a:r>
              <a:rPr lang="en-GB" sz="2600" dirty="0"/>
              <a:t>Use Accelerated Reader to allow students to choose books at just the right level to push them forward in their reading</a:t>
            </a:r>
          </a:p>
          <a:p>
            <a:endParaRPr lang="en-GB" sz="2600" dirty="0"/>
          </a:p>
          <a:p>
            <a:r>
              <a:rPr lang="en-GB" sz="2600" dirty="0"/>
              <a:t>Use Accelerated Reader to allow students to monitor their progress towards a reading target </a:t>
            </a:r>
          </a:p>
        </p:txBody>
      </p:sp>
    </p:spTree>
    <p:extLst>
      <p:ext uri="{BB962C8B-B14F-4D97-AF65-F5344CB8AC3E}">
        <p14:creationId xmlns:p14="http://schemas.microsoft.com/office/powerpoint/2010/main" val="1063965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500" dirty="0"/>
              <a:t>It helps you unwind and is good for your health and wellbeing</a:t>
            </a:r>
          </a:p>
          <a:p>
            <a:endParaRPr lang="en-GB" sz="2500" dirty="0"/>
          </a:p>
          <a:p>
            <a:r>
              <a:rPr lang="en-GB" sz="2500" dirty="0"/>
              <a:t>It is a vital </a:t>
            </a:r>
            <a:r>
              <a:rPr lang="en-GB" sz="2500" dirty="0" err="1"/>
              <a:t>lifeskill</a:t>
            </a:r>
            <a:endParaRPr lang="en-GB" sz="2500" dirty="0"/>
          </a:p>
          <a:p>
            <a:endParaRPr lang="en-GB" sz="2500" dirty="0"/>
          </a:p>
          <a:p>
            <a:r>
              <a:rPr lang="en-GB" sz="2500" dirty="0"/>
              <a:t>It will make all of your other subjects easier</a:t>
            </a:r>
          </a:p>
          <a:p>
            <a:endParaRPr lang="en-GB" sz="2500" dirty="0"/>
          </a:p>
          <a:p>
            <a:r>
              <a:rPr lang="en-GB" sz="2500" dirty="0"/>
              <a:t>You’ll ace English!</a:t>
            </a:r>
          </a:p>
        </p:txBody>
      </p:sp>
    </p:spTree>
    <p:extLst>
      <p:ext uri="{BB962C8B-B14F-4D97-AF65-F5344CB8AC3E}">
        <p14:creationId xmlns:p14="http://schemas.microsoft.com/office/powerpoint/2010/main" val="36219757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we expect students to do?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000" dirty="0"/>
              <a:t>Read </a:t>
            </a:r>
            <a:r>
              <a:rPr lang="en-GB" sz="3000" b="1" dirty="0"/>
              <a:t>every day </a:t>
            </a:r>
            <a:r>
              <a:rPr lang="en-GB" sz="3000" dirty="0"/>
              <a:t>for a minimum of 20 minutes</a:t>
            </a:r>
          </a:p>
          <a:p>
            <a:r>
              <a:rPr lang="en-GB" sz="3000" dirty="0"/>
              <a:t>Record what you read on your reading record</a:t>
            </a:r>
          </a:p>
          <a:p>
            <a:r>
              <a:rPr lang="en-GB" sz="3000" dirty="0"/>
              <a:t>Take a Quiz on AR when you finish a book and record your score</a:t>
            </a:r>
          </a:p>
        </p:txBody>
      </p:sp>
    </p:spTree>
    <p:extLst>
      <p:ext uri="{BB962C8B-B14F-4D97-AF65-F5344CB8AC3E}">
        <p14:creationId xmlns:p14="http://schemas.microsoft.com/office/powerpoint/2010/main" val="25080054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80654" y="1027906"/>
            <a:ext cx="9836728" cy="601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622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D64A40-8E12-054B-A6AE-A421388016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would we like you to do?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74C9C-2D4B-4645-AFA6-ACB9EEA201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600" dirty="0"/>
              <a:t>Talk to your child about what they are reading – ask them to tell you about what happens in the book, their favourite characters and moments</a:t>
            </a:r>
          </a:p>
          <a:p>
            <a:endParaRPr lang="en-GB" sz="2600" dirty="0"/>
          </a:p>
          <a:p>
            <a:r>
              <a:rPr lang="en-GB" sz="2600" dirty="0"/>
              <a:t>Ensure that they read at home for at least twenty minutes each day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31276735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0E916312EF5C42B9CFE4E4499CC9F7" ma:contentTypeVersion="12" ma:contentTypeDescription="Create a new document." ma:contentTypeScope="" ma:versionID="8d47bfdaa075ea1100baa8d1282a6252">
  <xsd:schema xmlns:xsd="http://www.w3.org/2001/XMLSchema" xmlns:xs="http://www.w3.org/2001/XMLSchema" xmlns:p="http://schemas.microsoft.com/office/2006/metadata/properties" xmlns:ns3="9cfe0024-8ee1-4e53-9871-5cfa7193c396" xmlns:ns4="878e2911-6bb6-4ffc-bfdc-8430abd06b8a" targetNamespace="http://schemas.microsoft.com/office/2006/metadata/properties" ma:root="true" ma:fieldsID="aa80b925349581eb47b21eeef49d13f8" ns3:_="" ns4:_="">
    <xsd:import namespace="9cfe0024-8ee1-4e53-9871-5cfa7193c396"/>
    <xsd:import namespace="878e2911-6bb6-4ffc-bfdc-8430abd06b8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fe0024-8ee1-4e53-9871-5cfa7193c39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8e2911-6bb6-4ffc-bfdc-8430abd06b8a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2CADA5E-36A5-44D4-A317-A2A2701E39A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CCC8E22-65D9-4946-BEDC-0C9F7A3D7AAE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9cfe0024-8ee1-4e53-9871-5cfa7193c396"/>
    <ds:schemaRef ds:uri="878e2911-6bb6-4ffc-bfdc-8430abd06b8a"/>
  </ds:schemaRefs>
</ds:datastoreItem>
</file>

<file path=customXml/itemProps3.xml><?xml version="1.0" encoding="utf-8"?>
<ds:datastoreItem xmlns:ds="http://schemas.openxmlformats.org/officeDocument/2006/customXml" ds:itemID="{D9F1DC86-1583-4DB0-A195-1F91E596CC42}">
  <ds:schemaRefs>
    <ds:schemaRef ds:uri="http://schemas.microsoft.com/office/2006/metadata/properties"/>
    <ds:schemaRef ds:uri="http://www.w3.org/2000/xmln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254</Words>
  <Application>Microsoft Office PowerPoint</Application>
  <PresentationFormat>Widescreen</PresentationFormat>
  <Paragraphs>37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Wood Type</vt:lpstr>
      <vt:lpstr>Working together to promote reading </vt:lpstr>
      <vt:lpstr>What are we going to do?</vt:lpstr>
      <vt:lpstr>Why? </vt:lpstr>
      <vt:lpstr>What do we expect students to do?</vt:lpstr>
      <vt:lpstr>PowerPoint Presentation</vt:lpstr>
      <vt:lpstr>What would we like you to do?</vt:lpstr>
    </vt:vector>
  </TitlesOfParts>
  <Company>Scottish Borders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EyeRead</dc:title>
  <dc:creator>Fairbairn, Kelly</dc:creator>
  <cp:lastModifiedBy>Mrs Fairbairn</cp:lastModifiedBy>
  <cp:revision>3</cp:revision>
  <dcterms:created xsi:type="dcterms:W3CDTF">2020-09-14T13:16:30Z</dcterms:created>
  <dcterms:modified xsi:type="dcterms:W3CDTF">2020-09-22T08:37:03Z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0x0101009E0E916312EF5C42B9CFE4E4499CC9F7</vt:lpwstr>
  </property>
</Properties>
</file>